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2" r:id="rId2"/>
    <p:sldId id="267" r:id="rId3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386"/>
    <a:srgbClr val="569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710"/>
  </p:normalViewPr>
  <p:slideViewPr>
    <p:cSldViewPr snapToGrid="0">
      <p:cViewPr varScale="1">
        <p:scale>
          <a:sx n="113" d="100"/>
          <a:sy n="113" d="100"/>
        </p:scale>
        <p:origin x="1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95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3">
            <a:extLst>
              <a:ext uri="{FF2B5EF4-FFF2-40B4-BE49-F238E27FC236}">
                <a16:creationId xmlns:a16="http://schemas.microsoft.com/office/drawing/2014/main" id="{CAA1DDBC-5C52-496F-B03B-25FEB1DF901A}"/>
              </a:ext>
            </a:extLst>
          </p:cNvPr>
          <p:cNvSpPr/>
          <p:nvPr/>
        </p:nvSpPr>
        <p:spPr>
          <a:xfrm rot="5400000">
            <a:off x="254038" y="795563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Google Shape;215;p19">
            <a:extLst>
              <a:ext uri="{FF2B5EF4-FFF2-40B4-BE49-F238E27FC236}">
                <a16:creationId xmlns:a16="http://schemas.microsoft.com/office/drawing/2014/main" id="{D49FDF66-E8C9-FF36-C7D4-38FEF60D0A71}"/>
              </a:ext>
            </a:extLst>
          </p:cNvPr>
          <p:cNvSpPr/>
          <p:nvPr/>
        </p:nvSpPr>
        <p:spPr>
          <a:xfrm>
            <a:off x="638109" y="613438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ignalisation droite 4">
            <a:extLst>
              <a:ext uri="{FF2B5EF4-FFF2-40B4-BE49-F238E27FC236}">
                <a16:creationId xmlns:a16="http://schemas.microsoft.com/office/drawing/2014/main" id="{70E382BF-3CAA-F62D-5F3C-E63C33E19456}"/>
              </a:ext>
            </a:extLst>
          </p:cNvPr>
          <p:cNvSpPr/>
          <p:nvPr/>
        </p:nvSpPr>
        <p:spPr>
          <a:xfrm rot="5400000">
            <a:off x="1155759" y="795563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215;p19">
            <a:extLst>
              <a:ext uri="{FF2B5EF4-FFF2-40B4-BE49-F238E27FC236}">
                <a16:creationId xmlns:a16="http://schemas.microsoft.com/office/drawing/2014/main" id="{AF012194-17B6-51D5-FB7E-9C5A67768D85}"/>
              </a:ext>
            </a:extLst>
          </p:cNvPr>
          <p:cNvSpPr/>
          <p:nvPr/>
        </p:nvSpPr>
        <p:spPr>
          <a:xfrm>
            <a:off x="1539830" y="613438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ignalisation droite 6">
            <a:extLst>
              <a:ext uri="{FF2B5EF4-FFF2-40B4-BE49-F238E27FC236}">
                <a16:creationId xmlns:a16="http://schemas.microsoft.com/office/drawing/2014/main" id="{E6FC7688-68EB-E501-83ED-5E6C61D6125E}"/>
              </a:ext>
            </a:extLst>
          </p:cNvPr>
          <p:cNvSpPr/>
          <p:nvPr/>
        </p:nvSpPr>
        <p:spPr>
          <a:xfrm rot="5400000">
            <a:off x="2049756" y="795563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Google Shape;215;p19">
            <a:extLst>
              <a:ext uri="{FF2B5EF4-FFF2-40B4-BE49-F238E27FC236}">
                <a16:creationId xmlns:a16="http://schemas.microsoft.com/office/drawing/2014/main" id="{3E7238A9-FF1B-EF8B-5362-320A5494E1C8}"/>
              </a:ext>
            </a:extLst>
          </p:cNvPr>
          <p:cNvSpPr/>
          <p:nvPr/>
        </p:nvSpPr>
        <p:spPr>
          <a:xfrm>
            <a:off x="2433827" y="613438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ignalisation droite 8">
            <a:extLst>
              <a:ext uri="{FF2B5EF4-FFF2-40B4-BE49-F238E27FC236}">
                <a16:creationId xmlns:a16="http://schemas.microsoft.com/office/drawing/2014/main" id="{C350AC52-BD88-9FB9-8413-42B1842E61D9}"/>
              </a:ext>
            </a:extLst>
          </p:cNvPr>
          <p:cNvSpPr/>
          <p:nvPr/>
        </p:nvSpPr>
        <p:spPr>
          <a:xfrm rot="5400000">
            <a:off x="3357660" y="795562"/>
            <a:ext cx="1407781" cy="814360"/>
          </a:xfrm>
          <a:prstGeom prst="homePlate">
            <a:avLst/>
          </a:prstGeom>
          <a:solidFill>
            <a:srgbClr val="71C386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0" name="Google Shape;215;p19">
            <a:extLst>
              <a:ext uri="{FF2B5EF4-FFF2-40B4-BE49-F238E27FC236}">
                <a16:creationId xmlns:a16="http://schemas.microsoft.com/office/drawing/2014/main" id="{3F1C037B-E708-6A02-46B0-E315843A00AA}"/>
              </a:ext>
            </a:extLst>
          </p:cNvPr>
          <p:cNvSpPr/>
          <p:nvPr/>
        </p:nvSpPr>
        <p:spPr>
          <a:xfrm>
            <a:off x="3741731" y="613437"/>
            <a:ext cx="639638" cy="58930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200" b="1" dirty="0">
                <a:solidFill>
                  <a:srgbClr val="71C386"/>
                </a:solidFill>
                <a:latin typeface="Calibri"/>
                <a:cs typeface="Calibri"/>
                <a:sym typeface="Calibri"/>
              </a:rPr>
              <a:t>DOR</a:t>
            </a:r>
            <a:endParaRPr lang="fr-FR" sz="1200" b="1" dirty="0">
              <a:solidFill>
                <a:srgbClr val="71C386"/>
              </a:solidFill>
              <a:latin typeface="Calibri"/>
              <a:cs typeface="Calibri"/>
            </a:endParaRPr>
          </a:p>
        </p:txBody>
      </p:sp>
      <p:sp>
        <p:nvSpPr>
          <p:cNvPr id="13" name="Signalisation droite 12">
            <a:extLst>
              <a:ext uri="{FF2B5EF4-FFF2-40B4-BE49-F238E27FC236}">
                <a16:creationId xmlns:a16="http://schemas.microsoft.com/office/drawing/2014/main" id="{8804D148-824E-1958-8BD0-68FAEABEC186}"/>
              </a:ext>
            </a:extLst>
          </p:cNvPr>
          <p:cNvSpPr/>
          <p:nvPr/>
        </p:nvSpPr>
        <p:spPr>
          <a:xfrm rot="5400000">
            <a:off x="4259380" y="795562"/>
            <a:ext cx="1407781" cy="814360"/>
          </a:xfrm>
          <a:prstGeom prst="homePlate">
            <a:avLst/>
          </a:prstGeom>
          <a:solidFill>
            <a:srgbClr val="71C386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4" name="Google Shape;215;p19">
            <a:extLst>
              <a:ext uri="{FF2B5EF4-FFF2-40B4-BE49-F238E27FC236}">
                <a16:creationId xmlns:a16="http://schemas.microsoft.com/office/drawing/2014/main" id="{522FCFFF-DBD8-2F5C-8466-9128698E2C7F}"/>
              </a:ext>
            </a:extLst>
          </p:cNvPr>
          <p:cNvSpPr/>
          <p:nvPr/>
        </p:nvSpPr>
        <p:spPr>
          <a:xfrm>
            <a:off x="4643451" y="613437"/>
            <a:ext cx="639638" cy="58930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200" b="1" dirty="0">
                <a:solidFill>
                  <a:srgbClr val="71C386"/>
                </a:solidFill>
                <a:latin typeface="Calibri"/>
                <a:cs typeface="Calibri"/>
                <a:sym typeface="Calibri"/>
              </a:rPr>
              <a:t>DOR</a:t>
            </a:r>
            <a:endParaRPr lang="fr-FR" sz="1200" b="1" dirty="0">
              <a:solidFill>
                <a:srgbClr val="71C386"/>
              </a:solidFill>
              <a:latin typeface="Calibri"/>
              <a:cs typeface="Calibri"/>
            </a:endParaRPr>
          </a:p>
        </p:txBody>
      </p:sp>
      <p:sp>
        <p:nvSpPr>
          <p:cNvPr id="15" name="Signalisation droite 14">
            <a:extLst>
              <a:ext uri="{FF2B5EF4-FFF2-40B4-BE49-F238E27FC236}">
                <a16:creationId xmlns:a16="http://schemas.microsoft.com/office/drawing/2014/main" id="{239B49B6-94B1-72EF-2630-1D98B398FFC0}"/>
              </a:ext>
            </a:extLst>
          </p:cNvPr>
          <p:cNvSpPr/>
          <p:nvPr/>
        </p:nvSpPr>
        <p:spPr>
          <a:xfrm rot="5400000">
            <a:off x="5163624" y="795562"/>
            <a:ext cx="1407781" cy="814360"/>
          </a:xfrm>
          <a:prstGeom prst="homePlate">
            <a:avLst/>
          </a:prstGeom>
          <a:solidFill>
            <a:srgbClr val="71C386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6" name="Google Shape;215;p19">
            <a:extLst>
              <a:ext uri="{FF2B5EF4-FFF2-40B4-BE49-F238E27FC236}">
                <a16:creationId xmlns:a16="http://schemas.microsoft.com/office/drawing/2014/main" id="{BD6B1EC2-CEC0-7A8F-E796-4D39840E8F9F}"/>
              </a:ext>
            </a:extLst>
          </p:cNvPr>
          <p:cNvSpPr/>
          <p:nvPr/>
        </p:nvSpPr>
        <p:spPr>
          <a:xfrm>
            <a:off x="5547695" y="613437"/>
            <a:ext cx="639638" cy="58930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200" b="1" dirty="0">
                <a:solidFill>
                  <a:srgbClr val="71C386"/>
                </a:solidFill>
                <a:latin typeface="Calibri"/>
                <a:cs typeface="Calibri"/>
                <a:sym typeface="Calibri"/>
              </a:rPr>
              <a:t>DOR</a:t>
            </a:r>
            <a:endParaRPr lang="fr-FR" sz="1200" b="1" dirty="0">
              <a:solidFill>
                <a:srgbClr val="71C386"/>
              </a:solidFill>
              <a:latin typeface="Calibri"/>
              <a:cs typeface="Calibri"/>
            </a:endParaRPr>
          </a:p>
        </p:txBody>
      </p:sp>
      <p:sp>
        <p:nvSpPr>
          <p:cNvPr id="17" name="Google Shape;214;p19">
            <a:extLst>
              <a:ext uri="{FF2B5EF4-FFF2-40B4-BE49-F238E27FC236}">
                <a16:creationId xmlns:a16="http://schemas.microsoft.com/office/drawing/2014/main" id="{FD3097E6-6DFB-7F0E-B766-F39EE8CD20F0}"/>
              </a:ext>
            </a:extLst>
          </p:cNvPr>
          <p:cNvSpPr/>
          <p:nvPr/>
        </p:nvSpPr>
        <p:spPr>
          <a:xfrm>
            <a:off x="176496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" name="Google Shape;215;p19">
            <a:extLst>
              <a:ext uri="{FF2B5EF4-FFF2-40B4-BE49-F238E27FC236}">
                <a16:creationId xmlns:a16="http://schemas.microsoft.com/office/drawing/2014/main" id="{CBACCAF7-E2EC-F1FA-5D4E-D3FF69454946}"/>
              </a:ext>
            </a:extLst>
          </p:cNvPr>
          <p:cNvSpPr/>
          <p:nvPr/>
        </p:nvSpPr>
        <p:spPr>
          <a:xfrm>
            <a:off x="298038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19" name="Google Shape;214;p19">
            <a:extLst>
              <a:ext uri="{FF2B5EF4-FFF2-40B4-BE49-F238E27FC236}">
                <a16:creationId xmlns:a16="http://schemas.microsoft.com/office/drawing/2014/main" id="{5EA5BD6B-191E-F004-9B52-12320D2DA3A8}"/>
              </a:ext>
            </a:extLst>
          </p:cNvPr>
          <p:cNvSpPr/>
          <p:nvPr/>
        </p:nvSpPr>
        <p:spPr>
          <a:xfrm>
            <a:off x="1250112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" name="Google Shape;215;p19">
            <a:extLst>
              <a:ext uri="{FF2B5EF4-FFF2-40B4-BE49-F238E27FC236}">
                <a16:creationId xmlns:a16="http://schemas.microsoft.com/office/drawing/2014/main" id="{23D33312-1A57-EAFC-78D6-41119BE30072}"/>
              </a:ext>
            </a:extLst>
          </p:cNvPr>
          <p:cNvSpPr/>
          <p:nvPr/>
        </p:nvSpPr>
        <p:spPr>
          <a:xfrm>
            <a:off x="1371654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1" name="Google Shape;214;p19">
            <a:extLst>
              <a:ext uri="{FF2B5EF4-FFF2-40B4-BE49-F238E27FC236}">
                <a16:creationId xmlns:a16="http://schemas.microsoft.com/office/drawing/2014/main" id="{888B79E2-6505-D5FE-890C-0F98BB96FAB6}"/>
              </a:ext>
            </a:extLst>
          </p:cNvPr>
          <p:cNvSpPr/>
          <p:nvPr/>
        </p:nvSpPr>
        <p:spPr>
          <a:xfrm>
            <a:off x="2318831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" name="Google Shape;215;p19">
            <a:extLst>
              <a:ext uri="{FF2B5EF4-FFF2-40B4-BE49-F238E27FC236}">
                <a16:creationId xmlns:a16="http://schemas.microsoft.com/office/drawing/2014/main" id="{C94C3001-C1A2-88D4-DCF3-C1452E6EA840}"/>
              </a:ext>
            </a:extLst>
          </p:cNvPr>
          <p:cNvSpPr/>
          <p:nvPr/>
        </p:nvSpPr>
        <p:spPr>
          <a:xfrm>
            <a:off x="2440373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7" name="Google Shape;214;p19">
            <a:extLst>
              <a:ext uri="{FF2B5EF4-FFF2-40B4-BE49-F238E27FC236}">
                <a16:creationId xmlns:a16="http://schemas.microsoft.com/office/drawing/2014/main" id="{15F99B81-D313-F1F7-B2F9-DB7096142888}"/>
              </a:ext>
            </a:extLst>
          </p:cNvPr>
          <p:cNvSpPr/>
          <p:nvPr/>
        </p:nvSpPr>
        <p:spPr>
          <a:xfrm>
            <a:off x="3387550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2" name="Google Shape;215;p19">
            <a:extLst>
              <a:ext uri="{FF2B5EF4-FFF2-40B4-BE49-F238E27FC236}">
                <a16:creationId xmlns:a16="http://schemas.microsoft.com/office/drawing/2014/main" id="{8B2F1CE3-DFD2-813F-8A6A-6D884BEA2FD2}"/>
              </a:ext>
            </a:extLst>
          </p:cNvPr>
          <p:cNvSpPr/>
          <p:nvPr/>
        </p:nvSpPr>
        <p:spPr>
          <a:xfrm>
            <a:off x="3509092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53" name="Google Shape;214;p19">
            <a:extLst>
              <a:ext uri="{FF2B5EF4-FFF2-40B4-BE49-F238E27FC236}">
                <a16:creationId xmlns:a16="http://schemas.microsoft.com/office/drawing/2014/main" id="{92EAF0B9-8219-BF45-9D36-EA695C358E3D}"/>
              </a:ext>
            </a:extLst>
          </p:cNvPr>
          <p:cNvSpPr/>
          <p:nvPr/>
        </p:nvSpPr>
        <p:spPr>
          <a:xfrm>
            <a:off x="4444966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4" name="Google Shape;215;p19">
            <a:extLst>
              <a:ext uri="{FF2B5EF4-FFF2-40B4-BE49-F238E27FC236}">
                <a16:creationId xmlns:a16="http://schemas.microsoft.com/office/drawing/2014/main" id="{D7C34F83-FF9D-C3B0-09E7-3C394063059D}"/>
              </a:ext>
            </a:extLst>
          </p:cNvPr>
          <p:cNvSpPr/>
          <p:nvPr/>
        </p:nvSpPr>
        <p:spPr>
          <a:xfrm>
            <a:off x="4566508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55" name="Google Shape;214;p19">
            <a:extLst>
              <a:ext uri="{FF2B5EF4-FFF2-40B4-BE49-F238E27FC236}">
                <a16:creationId xmlns:a16="http://schemas.microsoft.com/office/drawing/2014/main" id="{3C88B510-FEF7-E85E-98AE-F82F2B6A6273}"/>
              </a:ext>
            </a:extLst>
          </p:cNvPr>
          <p:cNvSpPr/>
          <p:nvPr/>
        </p:nvSpPr>
        <p:spPr>
          <a:xfrm>
            <a:off x="5513685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6" name="Google Shape;215;p19">
            <a:extLst>
              <a:ext uri="{FF2B5EF4-FFF2-40B4-BE49-F238E27FC236}">
                <a16:creationId xmlns:a16="http://schemas.microsoft.com/office/drawing/2014/main" id="{B8AAC84D-4FBF-548C-2A0F-E9D0B92E42A8}"/>
              </a:ext>
            </a:extLst>
          </p:cNvPr>
          <p:cNvSpPr/>
          <p:nvPr/>
        </p:nvSpPr>
        <p:spPr>
          <a:xfrm>
            <a:off x="5635227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57" name="Google Shape;214;p19">
            <a:extLst>
              <a:ext uri="{FF2B5EF4-FFF2-40B4-BE49-F238E27FC236}">
                <a16:creationId xmlns:a16="http://schemas.microsoft.com/office/drawing/2014/main" id="{193BD1EB-B8CC-351A-3E32-CA09C605890D}"/>
              </a:ext>
            </a:extLst>
          </p:cNvPr>
          <p:cNvSpPr/>
          <p:nvPr/>
        </p:nvSpPr>
        <p:spPr>
          <a:xfrm>
            <a:off x="6552667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8" name="Google Shape;215;p19">
            <a:extLst>
              <a:ext uri="{FF2B5EF4-FFF2-40B4-BE49-F238E27FC236}">
                <a16:creationId xmlns:a16="http://schemas.microsoft.com/office/drawing/2014/main" id="{0732C68B-8EA4-8116-7358-2EAA870D17FF}"/>
              </a:ext>
            </a:extLst>
          </p:cNvPr>
          <p:cNvSpPr/>
          <p:nvPr/>
        </p:nvSpPr>
        <p:spPr>
          <a:xfrm>
            <a:off x="6674209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59" name="Google Shape;214;p19">
            <a:extLst>
              <a:ext uri="{FF2B5EF4-FFF2-40B4-BE49-F238E27FC236}">
                <a16:creationId xmlns:a16="http://schemas.microsoft.com/office/drawing/2014/main" id="{2FCB2FAD-45E8-7EE3-A2E2-7209B64CDC25}"/>
              </a:ext>
            </a:extLst>
          </p:cNvPr>
          <p:cNvSpPr/>
          <p:nvPr/>
        </p:nvSpPr>
        <p:spPr>
          <a:xfrm>
            <a:off x="7610083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0" name="Google Shape;215;p19">
            <a:extLst>
              <a:ext uri="{FF2B5EF4-FFF2-40B4-BE49-F238E27FC236}">
                <a16:creationId xmlns:a16="http://schemas.microsoft.com/office/drawing/2014/main" id="{E6A2376E-A8D7-E99D-EE32-B577408C7756}"/>
              </a:ext>
            </a:extLst>
          </p:cNvPr>
          <p:cNvSpPr/>
          <p:nvPr/>
        </p:nvSpPr>
        <p:spPr>
          <a:xfrm>
            <a:off x="7731625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61" name="Google Shape;214;p19">
            <a:extLst>
              <a:ext uri="{FF2B5EF4-FFF2-40B4-BE49-F238E27FC236}">
                <a16:creationId xmlns:a16="http://schemas.microsoft.com/office/drawing/2014/main" id="{890AD7C7-7D0F-B292-18F3-E8EB93E316BD}"/>
              </a:ext>
            </a:extLst>
          </p:cNvPr>
          <p:cNvSpPr/>
          <p:nvPr/>
        </p:nvSpPr>
        <p:spPr>
          <a:xfrm>
            <a:off x="8678802" y="3797008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2" name="Google Shape;215;p19">
            <a:extLst>
              <a:ext uri="{FF2B5EF4-FFF2-40B4-BE49-F238E27FC236}">
                <a16:creationId xmlns:a16="http://schemas.microsoft.com/office/drawing/2014/main" id="{749495B6-45E0-7172-163C-DBB457E58F40}"/>
              </a:ext>
            </a:extLst>
          </p:cNvPr>
          <p:cNvSpPr/>
          <p:nvPr/>
        </p:nvSpPr>
        <p:spPr>
          <a:xfrm>
            <a:off x="8800344" y="3918550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63" name="Signalisation droite 62">
            <a:extLst>
              <a:ext uri="{FF2B5EF4-FFF2-40B4-BE49-F238E27FC236}">
                <a16:creationId xmlns:a16="http://schemas.microsoft.com/office/drawing/2014/main" id="{4772AC1E-C2F0-5D29-D33F-A6048895F32C}"/>
              </a:ext>
            </a:extLst>
          </p:cNvPr>
          <p:cNvSpPr/>
          <p:nvPr/>
        </p:nvSpPr>
        <p:spPr>
          <a:xfrm rot="5400000">
            <a:off x="254038" y="2317931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2" name="Google Shape;215;p19">
            <a:extLst>
              <a:ext uri="{FF2B5EF4-FFF2-40B4-BE49-F238E27FC236}">
                <a16:creationId xmlns:a16="http://schemas.microsoft.com/office/drawing/2014/main" id="{B832EC02-62F7-8B53-E056-119F382F5951}"/>
              </a:ext>
            </a:extLst>
          </p:cNvPr>
          <p:cNvSpPr/>
          <p:nvPr/>
        </p:nvSpPr>
        <p:spPr>
          <a:xfrm>
            <a:off x="638109" y="2135806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3" name="Signalisation droite 192">
            <a:extLst>
              <a:ext uri="{FF2B5EF4-FFF2-40B4-BE49-F238E27FC236}">
                <a16:creationId xmlns:a16="http://schemas.microsoft.com/office/drawing/2014/main" id="{22FF8E97-ECBF-FEF7-52DF-0A08D0DD80A2}"/>
              </a:ext>
            </a:extLst>
          </p:cNvPr>
          <p:cNvSpPr/>
          <p:nvPr/>
        </p:nvSpPr>
        <p:spPr>
          <a:xfrm rot="5400000">
            <a:off x="1155759" y="2317931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" name="Google Shape;215;p19">
            <a:extLst>
              <a:ext uri="{FF2B5EF4-FFF2-40B4-BE49-F238E27FC236}">
                <a16:creationId xmlns:a16="http://schemas.microsoft.com/office/drawing/2014/main" id="{79031E26-2782-BCB0-8682-53D16BF274ED}"/>
              </a:ext>
            </a:extLst>
          </p:cNvPr>
          <p:cNvSpPr/>
          <p:nvPr/>
        </p:nvSpPr>
        <p:spPr>
          <a:xfrm>
            <a:off x="1539830" y="2135806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" name="Signalisation droite 194">
            <a:extLst>
              <a:ext uri="{FF2B5EF4-FFF2-40B4-BE49-F238E27FC236}">
                <a16:creationId xmlns:a16="http://schemas.microsoft.com/office/drawing/2014/main" id="{6CAE7898-0B17-E0BE-5EE1-BC8A7927B3C4}"/>
              </a:ext>
            </a:extLst>
          </p:cNvPr>
          <p:cNvSpPr/>
          <p:nvPr/>
        </p:nvSpPr>
        <p:spPr>
          <a:xfrm rot="5400000">
            <a:off x="2049756" y="2317931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6" name="Google Shape;215;p19">
            <a:extLst>
              <a:ext uri="{FF2B5EF4-FFF2-40B4-BE49-F238E27FC236}">
                <a16:creationId xmlns:a16="http://schemas.microsoft.com/office/drawing/2014/main" id="{9C351800-2E01-E767-C687-964BBABC467F}"/>
              </a:ext>
            </a:extLst>
          </p:cNvPr>
          <p:cNvSpPr/>
          <p:nvPr/>
        </p:nvSpPr>
        <p:spPr>
          <a:xfrm>
            <a:off x="2433827" y="2135806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7" name="Google Shape;214;p19">
            <a:extLst>
              <a:ext uri="{FF2B5EF4-FFF2-40B4-BE49-F238E27FC236}">
                <a16:creationId xmlns:a16="http://schemas.microsoft.com/office/drawing/2014/main" id="{C035AE44-66C7-287C-D6F8-7529AB2DCF0C}"/>
              </a:ext>
            </a:extLst>
          </p:cNvPr>
          <p:cNvSpPr/>
          <p:nvPr/>
        </p:nvSpPr>
        <p:spPr>
          <a:xfrm>
            <a:off x="176496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98" name="Google Shape;215;p19">
            <a:extLst>
              <a:ext uri="{FF2B5EF4-FFF2-40B4-BE49-F238E27FC236}">
                <a16:creationId xmlns:a16="http://schemas.microsoft.com/office/drawing/2014/main" id="{79100C75-1EC3-E26C-A00F-705467D9EEBC}"/>
              </a:ext>
            </a:extLst>
          </p:cNvPr>
          <p:cNvSpPr/>
          <p:nvPr/>
        </p:nvSpPr>
        <p:spPr>
          <a:xfrm>
            <a:off x="298038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199" name="Google Shape;214;p19">
            <a:extLst>
              <a:ext uri="{FF2B5EF4-FFF2-40B4-BE49-F238E27FC236}">
                <a16:creationId xmlns:a16="http://schemas.microsoft.com/office/drawing/2014/main" id="{596EBFC9-E311-5FEE-1F9B-0E907A40682E}"/>
              </a:ext>
            </a:extLst>
          </p:cNvPr>
          <p:cNvSpPr/>
          <p:nvPr/>
        </p:nvSpPr>
        <p:spPr>
          <a:xfrm>
            <a:off x="1250112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0" name="Google Shape;215;p19">
            <a:extLst>
              <a:ext uri="{FF2B5EF4-FFF2-40B4-BE49-F238E27FC236}">
                <a16:creationId xmlns:a16="http://schemas.microsoft.com/office/drawing/2014/main" id="{002945D3-6316-7EE2-359A-6BEED1031549}"/>
              </a:ext>
            </a:extLst>
          </p:cNvPr>
          <p:cNvSpPr/>
          <p:nvPr/>
        </p:nvSpPr>
        <p:spPr>
          <a:xfrm>
            <a:off x="1371654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01" name="Google Shape;214;p19">
            <a:extLst>
              <a:ext uri="{FF2B5EF4-FFF2-40B4-BE49-F238E27FC236}">
                <a16:creationId xmlns:a16="http://schemas.microsoft.com/office/drawing/2014/main" id="{D17D94EC-6906-BE88-88D2-3C0BE93CF39F}"/>
              </a:ext>
            </a:extLst>
          </p:cNvPr>
          <p:cNvSpPr/>
          <p:nvPr/>
        </p:nvSpPr>
        <p:spPr>
          <a:xfrm>
            <a:off x="2318831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2" name="Google Shape;215;p19">
            <a:extLst>
              <a:ext uri="{FF2B5EF4-FFF2-40B4-BE49-F238E27FC236}">
                <a16:creationId xmlns:a16="http://schemas.microsoft.com/office/drawing/2014/main" id="{0FDF3A3B-FADF-E35E-54CF-1E46FD9091B4}"/>
              </a:ext>
            </a:extLst>
          </p:cNvPr>
          <p:cNvSpPr/>
          <p:nvPr/>
        </p:nvSpPr>
        <p:spPr>
          <a:xfrm>
            <a:off x="2440373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03" name="Google Shape;214;p19">
            <a:extLst>
              <a:ext uri="{FF2B5EF4-FFF2-40B4-BE49-F238E27FC236}">
                <a16:creationId xmlns:a16="http://schemas.microsoft.com/office/drawing/2014/main" id="{0DC3470B-4920-C44C-C6C3-CAC941F9572E}"/>
              </a:ext>
            </a:extLst>
          </p:cNvPr>
          <p:cNvSpPr/>
          <p:nvPr/>
        </p:nvSpPr>
        <p:spPr>
          <a:xfrm>
            <a:off x="3387550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4" name="Google Shape;215;p19">
            <a:extLst>
              <a:ext uri="{FF2B5EF4-FFF2-40B4-BE49-F238E27FC236}">
                <a16:creationId xmlns:a16="http://schemas.microsoft.com/office/drawing/2014/main" id="{5EA20644-352C-C5F4-ADAB-05BD64ADFF15}"/>
              </a:ext>
            </a:extLst>
          </p:cNvPr>
          <p:cNvSpPr/>
          <p:nvPr/>
        </p:nvSpPr>
        <p:spPr>
          <a:xfrm>
            <a:off x="3509092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05" name="Google Shape;214;p19">
            <a:extLst>
              <a:ext uri="{FF2B5EF4-FFF2-40B4-BE49-F238E27FC236}">
                <a16:creationId xmlns:a16="http://schemas.microsoft.com/office/drawing/2014/main" id="{934BBE63-46F9-868E-C55A-06CE2540BAFD}"/>
              </a:ext>
            </a:extLst>
          </p:cNvPr>
          <p:cNvSpPr/>
          <p:nvPr/>
        </p:nvSpPr>
        <p:spPr>
          <a:xfrm>
            <a:off x="4444966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6" name="Google Shape;215;p19">
            <a:extLst>
              <a:ext uri="{FF2B5EF4-FFF2-40B4-BE49-F238E27FC236}">
                <a16:creationId xmlns:a16="http://schemas.microsoft.com/office/drawing/2014/main" id="{BA351DFD-E028-FD95-8A7A-578FB8A84F81}"/>
              </a:ext>
            </a:extLst>
          </p:cNvPr>
          <p:cNvSpPr/>
          <p:nvPr/>
        </p:nvSpPr>
        <p:spPr>
          <a:xfrm>
            <a:off x="4566508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07" name="Google Shape;214;p19">
            <a:extLst>
              <a:ext uri="{FF2B5EF4-FFF2-40B4-BE49-F238E27FC236}">
                <a16:creationId xmlns:a16="http://schemas.microsoft.com/office/drawing/2014/main" id="{B8E12914-0F19-34F7-8B2C-6DDC50ABF7DC}"/>
              </a:ext>
            </a:extLst>
          </p:cNvPr>
          <p:cNvSpPr/>
          <p:nvPr/>
        </p:nvSpPr>
        <p:spPr>
          <a:xfrm>
            <a:off x="5513685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8" name="Google Shape;215;p19">
            <a:extLst>
              <a:ext uri="{FF2B5EF4-FFF2-40B4-BE49-F238E27FC236}">
                <a16:creationId xmlns:a16="http://schemas.microsoft.com/office/drawing/2014/main" id="{138B7016-64EC-E850-5F55-5B607B1482E2}"/>
              </a:ext>
            </a:extLst>
          </p:cNvPr>
          <p:cNvSpPr/>
          <p:nvPr/>
        </p:nvSpPr>
        <p:spPr>
          <a:xfrm>
            <a:off x="5635227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09" name="Google Shape;214;p19">
            <a:extLst>
              <a:ext uri="{FF2B5EF4-FFF2-40B4-BE49-F238E27FC236}">
                <a16:creationId xmlns:a16="http://schemas.microsoft.com/office/drawing/2014/main" id="{422FA163-CDBF-0B56-01AD-AA01E0A7DB95}"/>
              </a:ext>
            </a:extLst>
          </p:cNvPr>
          <p:cNvSpPr/>
          <p:nvPr/>
        </p:nvSpPr>
        <p:spPr>
          <a:xfrm>
            <a:off x="6552667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0" name="Google Shape;215;p19">
            <a:extLst>
              <a:ext uri="{FF2B5EF4-FFF2-40B4-BE49-F238E27FC236}">
                <a16:creationId xmlns:a16="http://schemas.microsoft.com/office/drawing/2014/main" id="{55BBB458-17E8-FD5B-9156-F7484388E298}"/>
              </a:ext>
            </a:extLst>
          </p:cNvPr>
          <p:cNvSpPr/>
          <p:nvPr/>
        </p:nvSpPr>
        <p:spPr>
          <a:xfrm>
            <a:off x="6674209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11" name="Google Shape;214;p19">
            <a:extLst>
              <a:ext uri="{FF2B5EF4-FFF2-40B4-BE49-F238E27FC236}">
                <a16:creationId xmlns:a16="http://schemas.microsoft.com/office/drawing/2014/main" id="{89A3BADE-F066-3D08-8E54-845C31701CD6}"/>
              </a:ext>
            </a:extLst>
          </p:cNvPr>
          <p:cNvSpPr/>
          <p:nvPr/>
        </p:nvSpPr>
        <p:spPr>
          <a:xfrm>
            <a:off x="7610083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2" name="Google Shape;215;p19">
            <a:extLst>
              <a:ext uri="{FF2B5EF4-FFF2-40B4-BE49-F238E27FC236}">
                <a16:creationId xmlns:a16="http://schemas.microsoft.com/office/drawing/2014/main" id="{B8596CC6-8131-2C71-1B7C-CF6B262F8173}"/>
              </a:ext>
            </a:extLst>
          </p:cNvPr>
          <p:cNvSpPr/>
          <p:nvPr/>
        </p:nvSpPr>
        <p:spPr>
          <a:xfrm>
            <a:off x="7731625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13" name="Google Shape;214;p19">
            <a:extLst>
              <a:ext uri="{FF2B5EF4-FFF2-40B4-BE49-F238E27FC236}">
                <a16:creationId xmlns:a16="http://schemas.microsoft.com/office/drawing/2014/main" id="{51AE5865-A533-734F-ABD1-2817ABC8CDC0}"/>
              </a:ext>
            </a:extLst>
          </p:cNvPr>
          <p:cNvSpPr/>
          <p:nvPr/>
        </p:nvSpPr>
        <p:spPr>
          <a:xfrm>
            <a:off x="8678802" y="4931395"/>
            <a:ext cx="1012845" cy="1012845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6" name="Google Shape;215;p19">
            <a:extLst>
              <a:ext uri="{FF2B5EF4-FFF2-40B4-BE49-F238E27FC236}">
                <a16:creationId xmlns:a16="http://schemas.microsoft.com/office/drawing/2014/main" id="{4DB074E1-6B6C-0700-A6F3-936C74F83FC0}"/>
              </a:ext>
            </a:extLst>
          </p:cNvPr>
          <p:cNvSpPr/>
          <p:nvPr/>
        </p:nvSpPr>
        <p:spPr>
          <a:xfrm>
            <a:off x="8800344" y="5052937"/>
            <a:ext cx="769762" cy="7697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WIP</a:t>
            </a:r>
            <a:b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LIMIT </a:t>
            </a:r>
          </a:p>
          <a:p>
            <a:pPr lvl="0" algn="ctr"/>
            <a:r>
              <a:rPr lang="fr-FR" sz="12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</p:txBody>
      </p:sp>
      <p:sp>
        <p:nvSpPr>
          <p:cNvPr id="2" name="Signalisation droite 1">
            <a:extLst>
              <a:ext uri="{FF2B5EF4-FFF2-40B4-BE49-F238E27FC236}">
                <a16:creationId xmlns:a16="http://schemas.microsoft.com/office/drawing/2014/main" id="{9DF8F8C4-78AF-EA3A-AEE7-6141E778F485}"/>
              </a:ext>
            </a:extLst>
          </p:cNvPr>
          <p:cNvSpPr/>
          <p:nvPr/>
        </p:nvSpPr>
        <p:spPr>
          <a:xfrm rot="5400000">
            <a:off x="3291608" y="2317930"/>
            <a:ext cx="1407781" cy="814360"/>
          </a:xfrm>
          <a:prstGeom prst="homePlate">
            <a:avLst/>
          </a:prstGeom>
          <a:solidFill>
            <a:srgbClr val="71C386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1" name="Google Shape;215;p19">
            <a:extLst>
              <a:ext uri="{FF2B5EF4-FFF2-40B4-BE49-F238E27FC236}">
                <a16:creationId xmlns:a16="http://schemas.microsoft.com/office/drawing/2014/main" id="{45BB32E9-301D-D058-B5A7-713FD60AC79D}"/>
              </a:ext>
            </a:extLst>
          </p:cNvPr>
          <p:cNvSpPr/>
          <p:nvPr/>
        </p:nvSpPr>
        <p:spPr>
          <a:xfrm>
            <a:off x="3675679" y="2135805"/>
            <a:ext cx="639638" cy="58930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200" b="1" dirty="0">
                <a:solidFill>
                  <a:srgbClr val="71C386"/>
                </a:solidFill>
                <a:latin typeface="Calibri"/>
                <a:cs typeface="Calibri"/>
                <a:sym typeface="Calibri"/>
              </a:rPr>
              <a:t>DOR</a:t>
            </a:r>
            <a:endParaRPr lang="fr-FR" sz="1200" b="1" dirty="0">
              <a:solidFill>
                <a:srgbClr val="71C386"/>
              </a:solidFill>
              <a:latin typeface="Calibri"/>
              <a:cs typeface="Calibri"/>
            </a:endParaRPr>
          </a:p>
        </p:txBody>
      </p:sp>
      <p:sp>
        <p:nvSpPr>
          <p:cNvPr id="12" name="Signalisation droite 11">
            <a:extLst>
              <a:ext uri="{FF2B5EF4-FFF2-40B4-BE49-F238E27FC236}">
                <a16:creationId xmlns:a16="http://schemas.microsoft.com/office/drawing/2014/main" id="{2EFBAC15-6D41-2C8F-A37C-DE07AB408EE2}"/>
              </a:ext>
            </a:extLst>
          </p:cNvPr>
          <p:cNvSpPr/>
          <p:nvPr/>
        </p:nvSpPr>
        <p:spPr>
          <a:xfrm rot="5400000">
            <a:off x="4259379" y="2317930"/>
            <a:ext cx="1407781" cy="814360"/>
          </a:xfrm>
          <a:prstGeom prst="homePlate">
            <a:avLst/>
          </a:prstGeom>
          <a:solidFill>
            <a:srgbClr val="71C386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22" name="Google Shape;215;p19">
            <a:extLst>
              <a:ext uri="{FF2B5EF4-FFF2-40B4-BE49-F238E27FC236}">
                <a16:creationId xmlns:a16="http://schemas.microsoft.com/office/drawing/2014/main" id="{D4096518-839A-BBA6-4116-F8C9A0EF9DAA}"/>
              </a:ext>
            </a:extLst>
          </p:cNvPr>
          <p:cNvSpPr/>
          <p:nvPr/>
        </p:nvSpPr>
        <p:spPr>
          <a:xfrm>
            <a:off x="4643450" y="2135805"/>
            <a:ext cx="639638" cy="58930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200" b="1" dirty="0">
                <a:solidFill>
                  <a:srgbClr val="71C386"/>
                </a:solidFill>
                <a:latin typeface="Calibri"/>
                <a:cs typeface="Calibri"/>
                <a:sym typeface="Calibri"/>
              </a:rPr>
              <a:t>DOR</a:t>
            </a:r>
            <a:endParaRPr lang="fr-FR" sz="1200" b="1" dirty="0">
              <a:solidFill>
                <a:srgbClr val="71C386"/>
              </a:solidFill>
              <a:latin typeface="Calibri"/>
              <a:cs typeface="Calibri"/>
            </a:endParaRPr>
          </a:p>
        </p:txBody>
      </p:sp>
      <p:sp>
        <p:nvSpPr>
          <p:cNvPr id="23" name="Signalisation droite 22">
            <a:extLst>
              <a:ext uri="{FF2B5EF4-FFF2-40B4-BE49-F238E27FC236}">
                <a16:creationId xmlns:a16="http://schemas.microsoft.com/office/drawing/2014/main" id="{7A6C98A5-C05D-F58E-60C5-5B79265E0EB3}"/>
              </a:ext>
            </a:extLst>
          </p:cNvPr>
          <p:cNvSpPr/>
          <p:nvPr/>
        </p:nvSpPr>
        <p:spPr>
          <a:xfrm rot="5400000">
            <a:off x="5161100" y="2317930"/>
            <a:ext cx="1407781" cy="814360"/>
          </a:xfrm>
          <a:prstGeom prst="homePlate">
            <a:avLst/>
          </a:prstGeom>
          <a:solidFill>
            <a:srgbClr val="71C386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25" name="Google Shape;215;p19">
            <a:extLst>
              <a:ext uri="{FF2B5EF4-FFF2-40B4-BE49-F238E27FC236}">
                <a16:creationId xmlns:a16="http://schemas.microsoft.com/office/drawing/2014/main" id="{0FE08AF3-3AB1-2126-FDD4-FBD20A5FDB00}"/>
              </a:ext>
            </a:extLst>
          </p:cNvPr>
          <p:cNvSpPr/>
          <p:nvPr/>
        </p:nvSpPr>
        <p:spPr>
          <a:xfrm>
            <a:off x="5545171" y="2135805"/>
            <a:ext cx="639638" cy="58930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200" b="1" dirty="0">
                <a:solidFill>
                  <a:srgbClr val="71C386"/>
                </a:solidFill>
                <a:latin typeface="Calibri"/>
                <a:cs typeface="Calibri"/>
                <a:sym typeface="Calibri"/>
              </a:rPr>
              <a:t>DOR</a:t>
            </a:r>
            <a:endParaRPr lang="fr-FR" sz="1200" b="1" dirty="0">
              <a:solidFill>
                <a:srgbClr val="71C386"/>
              </a:solidFill>
              <a:latin typeface="Calibri"/>
              <a:cs typeface="Calibri"/>
            </a:endParaRPr>
          </a:p>
        </p:txBody>
      </p:sp>
      <p:sp>
        <p:nvSpPr>
          <p:cNvPr id="26" name="Signalisation droite 25">
            <a:extLst>
              <a:ext uri="{FF2B5EF4-FFF2-40B4-BE49-F238E27FC236}">
                <a16:creationId xmlns:a16="http://schemas.microsoft.com/office/drawing/2014/main" id="{3B02A0E1-B15D-03CB-D98B-3DD6CAE67263}"/>
              </a:ext>
            </a:extLst>
          </p:cNvPr>
          <p:cNvSpPr/>
          <p:nvPr/>
        </p:nvSpPr>
        <p:spPr>
          <a:xfrm rot="5400000">
            <a:off x="6395230" y="795562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Google Shape;215;p19">
            <a:extLst>
              <a:ext uri="{FF2B5EF4-FFF2-40B4-BE49-F238E27FC236}">
                <a16:creationId xmlns:a16="http://schemas.microsoft.com/office/drawing/2014/main" id="{A1AE6C9E-2743-99E6-D955-3A19751F2A15}"/>
              </a:ext>
            </a:extLst>
          </p:cNvPr>
          <p:cNvSpPr/>
          <p:nvPr/>
        </p:nvSpPr>
        <p:spPr>
          <a:xfrm>
            <a:off x="6779301" y="613437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Signalisation droite 28">
            <a:extLst>
              <a:ext uri="{FF2B5EF4-FFF2-40B4-BE49-F238E27FC236}">
                <a16:creationId xmlns:a16="http://schemas.microsoft.com/office/drawing/2014/main" id="{403A9388-2BF4-0E6E-A06E-2F1E5AEFA380}"/>
              </a:ext>
            </a:extLst>
          </p:cNvPr>
          <p:cNvSpPr/>
          <p:nvPr/>
        </p:nvSpPr>
        <p:spPr>
          <a:xfrm rot="5400000">
            <a:off x="6395230" y="2317930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Google Shape;215;p19">
            <a:extLst>
              <a:ext uri="{FF2B5EF4-FFF2-40B4-BE49-F238E27FC236}">
                <a16:creationId xmlns:a16="http://schemas.microsoft.com/office/drawing/2014/main" id="{7F054850-7E5A-F588-10D4-7548DA042545}"/>
              </a:ext>
            </a:extLst>
          </p:cNvPr>
          <p:cNvSpPr/>
          <p:nvPr/>
        </p:nvSpPr>
        <p:spPr>
          <a:xfrm>
            <a:off x="6779301" y="2135805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Signalisation droite 30">
            <a:extLst>
              <a:ext uri="{FF2B5EF4-FFF2-40B4-BE49-F238E27FC236}">
                <a16:creationId xmlns:a16="http://schemas.microsoft.com/office/drawing/2014/main" id="{4F1F60F2-7F07-F21B-EA06-2FA97B3D2750}"/>
              </a:ext>
            </a:extLst>
          </p:cNvPr>
          <p:cNvSpPr/>
          <p:nvPr/>
        </p:nvSpPr>
        <p:spPr>
          <a:xfrm rot="5400000">
            <a:off x="7328401" y="795562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Google Shape;215;p19">
            <a:extLst>
              <a:ext uri="{FF2B5EF4-FFF2-40B4-BE49-F238E27FC236}">
                <a16:creationId xmlns:a16="http://schemas.microsoft.com/office/drawing/2014/main" id="{85810EA7-CF81-B9AB-7E82-949AE6C14C9B}"/>
              </a:ext>
            </a:extLst>
          </p:cNvPr>
          <p:cNvSpPr/>
          <p:nvPr/>
        </p:nvSpPr>
        <p:spPr>
          <a:xfrm>
            <a:off x="7712472" y="613437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Signalisation droite 32">
            <a:extLst>
              <a:ext uri="{FF2B5EF4-FFF2-40B4-BE49-F238E27FC236}">
                <a16:creationId xmlns:a16="http://schemas.microsoft.com/office/drawing/2014/main" id="{A1914414-5A75-B276-7705-636051C9CEFC}"/>
              </a:ext>
            </a:extLst>
          </p:cNvPr>
          <p:cNvSpPr/>
          <p:nvPr/>
        </p:nvSpPr>
        <p:spPr>
          <a:xfrm rot="5400000">
            <a:off x="7328401" y="2317930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Google Shape;215;p19">
            <a:extLst>
              <a:ext uri="{FF2B5EF4-FFF2-40B4-BE49-F238E27FC236}">
                <a16:creationId xmlns:a16="http://schemas.microsoft.com/office/drawing/2014/main" id="{2E5AE9C1-0101-59BA-38A6-6B9E9439F887}"/>
              </a:ext>
            </a:extLst>
          </p:cNvPr>
          <p:cNvSpPr/>
          <p:nvPr/>
        </p:nvSpPr>
        <p:spPr>
          <a:xfrm>
            <a:off x="7712472" y="2135805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Signalisation droite 34">
            <a:extLst>
              <a:ext uri="{FF2B5EF4-FFF2-40B4-BE49-F238E27FC236}">
                <a16:creationId xmlns:a16="http://schemas.microsoft.com/office/drawing/2014/main" id="{0052C032-E692-6246-0A81-C8A5967C5EEA}"/>
              </a:ext>
            </a:extLst>
          </p:cNvPr>
          <p:cNvSpPr/>
          <p:nvPr/>
        </p:nvSpPr>
        <p:spPr>
          <a:xfrm rot="5400000">
            <a:off x="8265581" y="795562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Google Shape;215;p19">
            <a:extLst>
              <a:ext uri="{FF2B5EF4-FFF2-40B4-BE49-F238E27FC236}">
                <a16:creationId xmlns:a16="http://schemas.microsoft.com/office/drawing/2014/main" id="{E8383C93-73F7-1A1D-E4DA-B2A2B5835C32}"/>
              </a:ext>
            </a:extLst>
          </p:cNvPr>
          <p:cNvSpPr/>
          <p:nvPr/>
        </p:nvSpPr>
        <p:spPr>
          <a:xfrm>
            <a:off x="8649652" y="613437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Signalisation droite 36">
            <a:extLst>
              <a:ext uri="{FF2B5EF4-FFF2-40B4-BE49-F238E27FC236}">
                <a16:creationId xmlns:a16="http://schemas.microsoft.com/office/drawing/2014/main" id="{FC00382B-E9CC-8EB4-D323-C00726C97DB9}"/>
              </a:ext>
            </a:extLst>
          </p:cNvPr>
          <p:cNvSpPr/>
          <p:nvPr/>
        </p:nvSpPr>
        <p:spPr>
          <a:xfrm rot="5400000">
            <a:off x="8265581" y="2317930"/>
            <a:ext cx="1407781" cy="814360"/>
          </a:xfrm>
          <a:prstGeom prst="homePlate">
            <a:avLst/>
          </a:prstGeom>
          <a:solidFill>
            <a:srgbClr val="5696D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fr-FR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Google Shape;215;p19">
            <a:extLst>
              <a:ext uri="{FF2B5EF4-FFF2-40B4-BE49-F238E27FC236}">
                <a16:creationId xmlns:a16="http://schemas.microsoft.com/office/drawing/2014/main" id="{7102377C-61AD-406F-629C-A46F7AE81A6B}"/>
              </a:ext>
            </a:extLst>
          </p:cNvPr>
          <p:cNvSpPr/>
          <p:nvPr/>
        </p:nvSpPr>
        <p:spPr>
          <a:xfrm>
            <a:off x="8649652" y="2135805"/>
            <a:ext cx="639638" cy="58930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chemeClr val="accent5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DOD</a:t>
            </a:r>
            <a:endParaRPr lang="fr-FR" sz="1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" name="Image 1166">
            <a:extLst>
              <a:ext uri="{FF2B5EF4-FFF2-40B4-BE49-F238E27FC236}">
                <a16:creationId xmlns:a16="http://schemas.microsoft.com/office/drawing/2014/main" id="{159DD7BB-E00F-4A3F-91B6-AFF1A153FD0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339521" y="-90177"/>
            <a:ext cx="551678" cy="454144"/>
          </a:xfrm>
          <a:prstGeom prst="rect">
            <a:avLst/>
          </a:prstGeom>
        </p:spPr>
      </p:pic>
      <p:pic>
        <p:nvPicPr>
          <p:cNvPr id="1168" name="Image 1167">
            <a:extLst>
              <a:ext uri="{FF2B5EF4-FFF2-40B4-BE49-F238E27FC236}">
                <a16:creationId xmlns:a16="http://schemas.microsoft.com/office/drawing/2014/main" id="{3582FFE5-04B9-4CF1-BA2E-1EDC51B060F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4095" y="-189078"/>
            <a:ext cx="551678" cy="454144"/>
          </a:xfrm>
          <a:prstGeom prst="rect">
            <a:avLst/>
          </a:prstGeom>
        </p:spPr>
      </p:pic>
      <p:pic>
        <p:nvPicPr>
          <p:cNvPr id="1169" name="Image 1168">
            <a:extLst>
              <a:ext uri="{FF2B5EF4-FFF2-40B4-BE49-F238E27FC236}">
                <a16:creationId xmlns:a16="http://schemas.microsoft.com/office/drawing/2014/main" id="{418141F7-9A2F-4DEC-98C4-FF3789E62C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87711" y="-287980"/>
            <a:ext cx="551678" cy="454144"/>
          </a:xfrm>
          <a:prstGeom prst="rect">
            <a:avLst/>
          </a:prstGeom>
        </p:spPr>
      </p:pic>
      <p:pic>
        <p:nvPicPr>
          <p:cNvPr id="1170" name="Image 1169">
            <a:extLst>
              <a:ext uri="{FF2B5EF4-FFF2-40B4-BE49-F238E27FC236}">
                <a16:creationId xmlns:a16="http://schemas.microsoft.com/office/drawing/2014/main" id="{7066F305-BAB3-4D92-81FB-D7B8142EDC5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01327" y="-386881"/>
            <a:ext cx="551678" cy="454144"/>
          </a:xfrm>
          <a:prstGeom prst="rect">
            <a:avLst/>
          </a:prstGeom>
        </p:spPr>
      </p:pic>
      <p:pic>
        <p:nvPicPr>
          <p:cNvPr id="1197" name="Image 1196">
            <a:extLst>
              <a:ext uri="{FF2B5EF4-FFF2-40B4-BE49-F238E27FC236}">
                <a16:creationId xmlns:a16="http://schemas.microsoft.com/office/drawing/2014/main" id="{5A54EA8C-4C0D-447A-82BC-9338B25281B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525612" y="394098"/>
            <a:ext cx="551678" cy="454144"/>
          </a:xfrm>
          <a:prstGeom prst="rect">
            <a:avLst/>
          </a:prstGeom>
        </p:spPr>
      </p:pic>
      <p:pic>
        <p:nvPicPr>
          <p:cNvPr id="1198" name="Image 1197">
            <a:extLst>
              <a:ext uri="{FF2B5EF4-FFF2-40B4-BE49-F238E27FC236}">
                <a16:creationId xmlns:a16="http://schemas.microsoft.com/office/drawing/2014/main" id="{A8E8A984-4BA2-4F91-AB28-76C3B05703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8004" y="295197"/>
            <a:ext cx="551678" cy="454144"/>
          </a:xfrm>
          <a:prstGeom prst="rect">
            <a:avLst/>
          </a:prstGeom>
        </p:spPr>
      </p:pic>
      <p:pic>
        <p:nvPicPr>
          <p:cNvPr id="1199" name="Image 1198">
            <a:extLst>
              <a:ext uri="{FF2B5EF4-FFF2-40B4-BE49-F238E27FC236}">
                <a16:creationId xmlns:a16="http://schemas.microsoft.com/office/drawing/2014/main" id="{EC39937B-7DFD-43B0-8D80-55312E00567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1620" y="196296"/>
            <a:ext cx="551678" cy="454144"/>
          </a:xfrm>
          <a:prstGeom prst="rect">
            <a:avLst/>
          </a:prstGeom>
        </p:spPr>
      </p:pic>
      <p:pic>
        <p:nvPicPr>
          <p:cNvPr id="1200" name="Image 1199">
            <a:extLst>
              <a:ext uri="{FF2B5EF4-FFF2-40B4-BE49-F238E27FC236}">
                <a16:creationId xmlns:a16="http://schemas.microsoft.com/office/drawing/2014/main" id="{FB7864B2-4937-40BE-AE79-0AE1AF307A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15236" y="97394"/>
            <a:ext cx="551678" cy="454144"/>
          </a:xfrm>
          <a:prstGeom prst="rect">
            <a:avLst/>
          </a:prstGeom>
        </p:spPr>
      </p:pic>
      <p:pic>
        <p:nvPicPr>
          <p:cNvPr id="1201" name="Image 1200">
            <a:extLst>
              <a:ext uri="{FF2B5EF4-FFF2-40B4-BE49-F238E27FC236}">
                <a16:creationId xmlns:a16="http://schemas.microsoft.com/office/drawing/2014/main" id="{392A7722-0D80-486C-BC66-3C8E53233B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28853" y="-1507"/>
            <a:ext cx="551678" cy="454144"/>
          </a:xfrm>
          <a:prstGeom prst="rect">
            <a:avLst/>
          </a:prstGeom>
        </p:spPr>
      </p:pic>
      <p:pic>
        <p:nvPicPr>
          <p:cNvPr id="1202" name="Image 1201">
            <a:extLst>
              <a:ext uri="{FF2B5EF4-FFF2-40B4-BE49-F238E27FC236}">
                <a16:creationId xmlns:a16="http://schemas.microsoft.com/office/drawing/2014/main" id="{CC94834E-3F40-4E5C-911B-791B713EED1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40402" y="-100122"/>
            <a:ext cx="551678" cy="454144"/>
          </a:xfrm>
          <a:prstGeom prst="rect">
            <a:avLst/>
          </a:prstGeom>
        </p:spPr>
      </p:pic>
      <p:pic>
        <p:nvPicPr>
          <p:cNvPr id="1203" name="Image 1202">
            <a:extLst>
              <a:ext uri="{FF2B5EF4-FFF2-40B4-BE49-F238E27FC236}">
                <a16:creationId xmlns:a16="http://schemas.microsoft.com/office/drawing/2014/main" id="{AF08D118-841A-4600-912C-9041E85EA3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54019" y="-199024"/>
            <a:ext cx="551678" cy="454144"/>
          </a:xfrm>
          <a:prstGeom prst="rect">
            <a:avLst/>
          </a:prstGeom>
        </p:spPr>
      </p:pic>
      <p:pic>
        <p:nvPicPr>
          <p:cNvPr id="1204" name="Image 1203">
            <a:extLst>
              <a:ext uri="{FF2B5EF4-FFF2-40B4-BE49-F238E27FC236}">
                <a16:creationId xmlns:a16="http://schemas.microsoft.com/office/drawing/2014/main" id="{765F52BA-942A-49E8-9057-635397284B9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467635" y="-297925"/>
            <a:ext cx="551678" cy="454144"/>
          </a:xfrm>
          <a:prstGeom prst="rect">
            <a:avLst/>
          </a:prstGeom>
        </p:spPr>
      </p:pic>
      <p:pic>
        <p:nvPicPr>
          <p:cNvPr id="1205" name="Image 1204">
            <a:extLst>
              <a:ext uri="{FF2B5EF4-FFF2-40B4-BE49-F238E27FC236}">
                <a16:creationId xmlns:a16="http://schemas.microsoft.com/office/drawing/2014/main" id="{03E19A67-B9F2-43D5-9AA2-DA3ADA84B78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181251" y="-396826"/>
            <a:ext cx="551678" cy="454144"/>
          </a:xfrm>
          <a:prstGeom prst="rect">
            <a:avLst/>
          </a:prstGeom>
        </p:spPr>
      </p:pic>
      <p:pic>
        <p:nvPicPr>
          <p:cNvPr id="1226" name="Image 1225">
            <a:extLst>
              <a:ext uri="{FF2B5EF4-FFF2-40B4-BE49-F238E27FC236}">
                <a16:creationId xmlns:a16="http://schemas.microsoft.com/office/drawing/2014/main" id="{EF0C6296-8715-4D3A-90B6-B0BF25E30C5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12766" y="809225"/>
            <a:ext cx="551678" cy="454144"/>
          </a:xfrm>
          <a:prstGeom prst="rect">
            <a:avLst/>
          </a:prstGeom>
        </p:spPr>
      </p:pic>
      <p:pic>
        <p:nvPicPr>
          <p:cNvPr id="1227" name="Image 1226">
            <a:extLst>
              <a:ext uri="{FF2B5EF4-FFF2-40B4-BE49-F238E27FC236}">
                <a16:creationId xmlns:a16="http://schemas.microsoft.com/office/drawing/2014/main" id="{8450EBF9-3607-4C01-8285-811354D5C6B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0851" y="710324"/>
            <a:ext cx="551678" cy="454144"/>
          </a:xfrm>
          <a:prstGeom prst="rect">
            <a:avLst/>
          </a:prstGeom>
        </p:spPr>
      </p:pic>
      <p:pic>
        <p:nvPicPr>
          <p:cNvPr id="1228" name="Image 1227">
            <a:extLst>
              <a:ext uri="{FF2B5EF4-FFF2-40B4-BE49-F238E27FC236}">
                <a16:creationId xmlns:a16="http://schemas.microsoft.com/office/drawing/2014/main" id="{0DDF86B5-3FB7-4E89-86F5-5C48A0450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14467" y="611422"/>
            <a:ext cx="551678" cy="454144"/>
          </a:xfrm>
          <a:prstGeom prst="rect">
            <a:avLst/>
          </a:prstGeom>
        </p:spPr>
      </p:pic>
      <p:pic>
        <p:nvPicPr>
          <p:cNvPr id="1229" name="Image 1228">
            <a:extLst>
              <a:ext uri="{FF2B5EF4-FFF2-40B4-BE49-F238E27FC236}">
                <a16:creationId xmlns:a16="http://schemas.microsoft.com/office/drawing/2014/main" id="{EB095027-A5E4-471B-ABBD-A7D169AD270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28083" y="512521"/>
            <a:ext cx="551678" cy="454144"/>
          </a:xfrm>
          <a:prstGeom prst="rect">
            <a:avLst/>
          </a:prstGeom>
        </p:spPr>
      </p:pic>
      <p:pic>
        <p:nvPicPr>
          <p:cNvPr id="1230" name="Image 1229">
            <a:extLst>
              <a:ext uri="{FF2B5EF4-FFF2-40B4-BE49-F238E27FC236}">
                <a16:creationId xmlns:a16="http://schemas.microsoft.com/office/drawing/2014/main" id="{53725CB5-E6AA-4AB8-B75B-906A437AA0C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641699" y="413620"/>
            <a:ext cx="551678" cy="454144"/>
          </a:xfrm>
          <a:prstGeom prst="rect">
            <a:avLst/>
          </a:prstGeom>
        </p:spPr>
      </p:pic>
      <p:pic>
        <p:nvPicPr>
          <p:cNvPr id="1231" name="Image 1230">
            <a:extLst>
              <a:ext uri="{FF2B5EF4-FFF2-40B4-BE49-F238E27FC236}">
                <a16:creationId xmlns:a16="http://schemas.microsoft.com/office/drawing/2014/main" id="{3A39DE39-2A8B-40C7-A13C-A6E3C25CEE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353249" y="315005"/>
            <a:ext cx="551678" cy="454144"/>
          </a:xfrm>
          <a:prstGeom prst="rect">
            <a:avLst/>
          </a:prstGeom>
        </p:spPr>
      </p:pic>
      <p:pic>
        <p:nvPicPr>
          <p:cNvPr id="1232" name="Image 1231">
            <a:extLst>
              <a:ext uri="{FF2B5EF4-FFF2-40B4-BE49-F238E27FC236}">
                <a16:creationId xmlns:a16="http://schemas.microsoft.com/office/drawing/2014/main" id="{6FCE77FB-784C-4A90-9B47-4D699B8585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66865" y="216103"/>
            <a:ext cx="551678" cy="454144"/>
          </a:xfrm>
          <a:prstGeom prst="rect">
            <a:avLst/>
          </a:prstGeom>
        </p:spPr>
      </p:pic>
      <p:pic>
        <p:nvPicPr>
          <p:cNvPr id="1233" name="Image 1232">
            <a:extLst>
              <a:ext uri="{FF2B5EF4-FFF2-40B4-BE49-F238E27FC236}">
                <a16:creationId xmlns:a16="http://schemas.microsoft.com/office/drawing/2014/main" id="{8743E219-F59D-4479-9FDD-F4DB73AE5B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780481" y="117202"/>
            <a:ext cx="551678" cy="454144"/>
          </a:xfrm>
          <a:prstGeom prst="rect">
            <a:avLst/>
          </a:prstGeom>
        </p:spPr>
      </p:pic>
      <p:pic>
        <p:nvPicPr>
          <p:cNvPr id="1234" name="Image 1233">
            <a:extLst>
              <a:ext uri="{FF2B5EF4-FFF2-40B4-BE49-F238E27FC236}">
                <a16:creationId xmlns:a16="http://schemas.microsoft.com/office/drawing/2014/main" id="{A5542F41-DC1B-4EF5-A2E3-EDC3A243020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94097" y="18300"/>
            <a:ext cx="551678" cy="454144"/>
          </a:xfrm>
          <a:prstGeom prst="rect">
            <a:avLst/>
          </a:prstGeom>
        </p:spPr>
      </p:pic>
      <p:pic>
        <p:nvPicPr>
          <p:cNvPr id="1235" name="Image 1234">
            <a:extLst>
              <a:ext uri="{FF2B5EF4-FFF2-40B4-BE49-F238E27FC236}">
                <a16:creationId xmlns:a16="http://schemas.microsoft.com/office/drawing/2014/main" id="{1CBB7C0A-4FFB-4143-B945-A6F7793D7E0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07713" y="-80601"/>
            <a:ext cx="551678" cy="454144"/>
          </a:xfrm>
          <a:prstGeom prst="rect">
            <a:avLst/>
          </a:prstGeom>
        </p:spPr>
      </p:pic>
      <p:pic>
        <p:nvPicPr>
          <p:cNvPr id="1236" name="Image 1235">
            <a:extLst>
              <a:ext uri="{FF2B5EF4-FFF2-40B4-BE49-F238E27FC236}">
                <a16:creationId xmlns:a16="http://schemas.microsoft.com/office/drawing/2014/main" id="{80BBE1C1-FB70-448C-AF40-03ACBB9FF4F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21330" y="-179502"/>
            <a:ext cx="551678" cy="454144"/>
          </a:xfrm>
          <a:prstGeom prst="rect">
            <a:avLst/>
          </a:prstGeom>
        </p:spPr>
      </p:pic>
      <p:pic>
        <p:nvPicPr>
          <p:cNvPr id="1237" name="Image 1236">
            <a:extLst>
              <a:ext uri="{FF2B5EF4-FFF2-40B4-BE49-F238E27FC236}">
                <a16:creationId xmlns:a16="http://schemas.microsoft.com/office/drawing/2014/main" id="{0A8A413C-A2B0-45BF-B39E-F9A69F52A1D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34946" y="-278404"/>
            <a:ext cx="551678" cy="454144"/>
          </a:xfrm>
          <a:prstGeom prst="rect">
            <a:avLst/>
          </a:prstGeom>
        </p:spPr>
      </p:pic>
      <p:pic>
        <p:nvPicPr>
          <p:cNvPr id="1238" name="Image 1237">
            <a:extLst>
              <a:ext uri="{FF2B5EF4-FFF2-40B4-BE49-F238E27FC236}">
                <a16:creationId xmlns:a16="http://schemas.microsoft.com/office/drawing/2014/main" id="{21B9F0A5-A855-4587-A73D-0B62809F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48562" y="-377305"/>
            <a:ext cx="551678" cy="454144"/>
          </a:xfrm>
          <a:prstGeom prst="rect">
            <a:avLst/>
          </a:prstGeom>
        </p:spPr>
      </p:pic>
      <p:pic>
        <p:nvPicPr>
          <p:cNvPr id="1255" name="Image 1254">
            <a:extLst>
              <a:ext uri="{FF2B5EF4-FFF2-40B4-BE49-F238E27FC236}">
                <a16:creationId xmlns:a16="http://schemas.microsoft.com/office/drawing/2014/main" id="{1983941B-7DA5-4E33-9E85-12626736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00922" y="1293787"/>
            <a:ext cx="551678" cy="454144"/>
          </a:xfrm>
          <a:prstGeom prst="rect">
            <a:avLst/>
          </a:prstGeom>
        </p:spPr>
      </p:pic>
      <p:pic>
        <p:nvPicPr>
          <p:cNvPr id="1256" name="Image 1255">
            <a:extLst>
              <a:ext uri="{FF2B5EF4-FFF2-40B4-BE49-F238E27FC236}">
                <a16:creationId xmlns:a16="http://schemas.microsoft.com/office/drawing/2014/main" id="{A522AB2D-4419-42C6-8245-E061B4397E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2694" y="1194886"/>
            <a:ext cx="551678" cy="454144"/>
          </a:xfrm>
          <a:prstGeom prst="rect">
            <a:avLst/>
          </a:prstGeom>
        </p:spPr>
      </p:pic>
      <p:pic>
        <p:nvPicPr>
          <p:cNvPr id="1257" name="Image 1256">
            <a:extLst>
              <a:ext uri="{FF2B5EF4-FFF2-40B4-BE49-F238E27FC236}">
                <a16:creationId xmlns:a16="http://schemas.microsoft.com/office/drawing/2014/main" id="{48019035-E33E-4A30-AE9B-9C51025282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26310" y="1095984"/>
            <a:ext cx="551678" cy="454144"/>
          </a:xfrm>
          <a:prstGeom prst="rect">
            <a:avLst/>
          </a:prstGeom>
        </p:spPr>
      </p:pic>
      <p:pic>
        <p:nvPicPr>
          <p:cNvPr id="1258" name="Image 1257">
            <a:extLst>
              <a:ext uri="{FF2B5EF4-FFF2-40B4-BE49-F238E27FC236}">
                <a16:creationId xmlns:a16="http://schemas.microsoft.com/office/drawing/2014/main" id="{3560D6E7-214C-4CDE-A551-AB087D69D2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39926" y="997083"/>
            <a:ext cx="551678" cy="454144"/>
          </a:xfrm>
          <a:prstGeom prst="rect">
            <a:avLst/>
          </a:prstGeom>
        </p:spPr>
      </p:pic>
      <p:pic>
        <p:nvPicPr>
          <p:cNvPr id="1259" name="Image 1258">
            <a:extLst>
              <a:ext uri="{FF2B5EF4-FFF2-40B4-BE49-F238E27FC236}">
                <a16:creationId xmlns:a16="http://schemas.microsoft.com/office/drawing/2014/main" id="{0BECF78B-E7F7-4C59-816B-1E204FC6D53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53542" y="898181"/>
            <a:ext cx="551678" cy="454144"/>
          </a:xfrm>
          <a:prstGeom prst="rect">
            <a:avLst/>
          </a:prstGeom>
        </p:spPr>
      </p:pic>
      <p:pic>
        <p:nvPicPr>
          <p:cNvPr id="1260" name="Image 1259">
            <a:extLst>
              <a:ext uri="{FF2B5EF4-FFF2-40B4-BE49-F238E27FC236}">
                <a16:creationId xmlns:a16="http://schemas.microsoft.com/office/drawing/2014/main" id="{0B7F4BB0-2596-492E-947B-548D61D42A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65092" y="799566"/>
            <a:ext cx="551678" cy="454144"/>
          </a:xfrm>
          <a:prstGeom prst="rect">
            <a:avLst/>
          </a:prstGeom>
        </p:spPr>
      </p:pic>
      <p:pic>
        <p:nvPicPr>
          <p:cNvPr id="1261" name="Image 1260">
            <a:extLst>
              <a:ext uri="{FF2B5EF4-FFF2-40B4-BE49-F238E27FC236}">
                <a16:creationId xmlns:a16="http://schemas.microsoft.com/office/drawing/2014/main" id="{E67D96B5-5911-4F7F-98C8-369C8C02988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878708" y="700665"/>
            <a:ext cx="551678" cy="454144"/>
          </a:xfrm>
          <a:prstGeom prst="rect">
            <a:avLst/>
          </a:prstGeom>
        </p:spPr>
      </p:pic>
      <p:pic>
        <p:nvPicPr>
          <p:cNvPr id="1262" name="Image 1261">
            <a:extLst>
              <a:ext uri="{FF2B5EF4-FFF2-40B4-BE49-F238E27FC236}">
                <a16:creationId xmlns:a16="http://schemas.microsoft.com/office/drawing/2014/main" id="{251CFF5C-7E64-4464-ACDF-059CD097A7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92324" y="601764"/>
            <a:ext cx="551678" cy="454144"/>
          </a:xfrm>
          <a:prstGeom prst="rect">
            <a:avLst/>
          </a:prstGeom>
        </p:spPr>
      </p:pic>
      <p:pic>
        <p:nvPicPr>
          <p:cNvPr id="1263" name="Image 1262">
            <a:extLst>
              <a:ext uri="{FF2B5EF4-FFF2-40B4-BE49-F238E27FC236}">
                <a16:creationId xmlns:a16="http://schemas.microsoft.com/office/drawing/2014/main" id="{3E143091-3ACC-4EB8-8D79-3EE5BC41F9F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05940" y="502862"/>
            <a:ext cx="551678" cy="454144"/>
          </a:xfrm>
          <a:prstGeom prst="rect">
            <a:avLst/>
          </a:prstGeom>
        </p:spPr>
      </p:pic>
      <p:pic>
        <p:nvPicPr>
          <p:cNvPr id="1264" name="Image 1263">
            <a:extLst>
              <a:ext uri="{FF2B5EF4-FFF2-40B4-BE49-F238E27FC236}">
                <a16:creationId xmlns:a16="http://schemas.microsoft.com/office/drawing/2014/main" id="{7BA8EC80-CAF0-458B-920B-272B709B6F3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019557" y="403961"/>
            <a:ext cx="551678" cy="454144"/>
          </a:xfrm>
          <a:prstGeom prst="rect">
            <a:avLst/>
          </a:prstGeom>
        </p:spPr>
      </p:pic>
      <p:pic>
        <p:nvPicPr>
          <p:cNvPr id="1265" name="Image 1264">
            <a:extLst>
              <a:ext uri="{FF2B5EF4-FFF2-40B4-BE49-F238E27FC236}">
                <a16:creationId xmlns:a16="http://schemas.microsoft.com/office/drawing/2014/main" id="{A127589F-C122-4BF5-9A86-9EE2CF953E7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33173" y="305059"/>
            <a:ext cx="551678" cy="454144"/>
          </a:xfrm>
          <a:prstGeom prst="rect">
            <a:avLst/>
          </a:prstGeom>
        </p:spPr>
      </p:pic>
      <p:pic>
        <p:nvPicPr>
          <p:cNvPr id="1266" name="Image 1265">
            <a:extLst>
              <a:ext uri="{FF2B5EF4-FFF2-40B4-BE49-F238E27FC236}">
                <a16:creationId xmlns:a16="http://schemas.microsoft.com/office/drawing/2014/main" id="{13D639AF-EC21-4C0D-9E01-65BF5D892C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46789" y="206158"/>
            <a:ext cx="551678" cy="454144"/>
          </a:xfrm>
          <a:prstGeom prst="rect">
            <a:avLst/>
          </a:prstGeom>
        </p:spPr>
      </p:pic>
      <p:pic>
        <p:nvPicPr>
          <p:cNvPr id="1267" name="Image 1266">
            <a:extLst>
              <a:ext uri="{FF2B5EF4-FFF2-40B4-BE49-F238E27FC236}">
                <a16:creationId xmlns:a16="http://schemas.microsoft.com/office/drawing/2014/main" id="{DDD16A8C-814A-4623-BA64-B37E4812470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60405" y="107257"/>
            <a:ext cx="551678" cy="454144"/>
          </a:xfrm>
          <a:prstGeom prst="rect">
            <a:avLst/>
          </a:prstGeom>
        </p:spPr>
      </p:pic>
      <p:pic>
        <p:nvPicPr>
          <p:cNvPr id="1268" name="Image 1267">
            <a:extLst>
              <a:ext uri="{FF2B5EF4-FFF2-40B4-BE49-F238E27FC236}">
                <a16:creationId xmlns:a16="http://schemas.microsoft.com/office/drawing/2014/main" id="{84C26394-CA40-40EA-A1BF-A052C5CC612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874021" y="8355"/>
            <a:ext cx="551678" cy="454144"/>
          </a:xfrm>
          <a:prstGeom prst="rect">
            <a:avLst/>
          </a:prstGeom>
        </p:spPr>
      </p:pic>
      <p:pic>
        <p:nvPicPr>
          <p:cNvPr id="1269" name="Image 1268">
            <a:extLst>
              <a:ext uri="{FF2B5EF4-FFF2-40B4-BE49-F238E27FC236}">
                <a16:creationId xmlns:a16="http://schemas.microsoft.com/office/drawing/2014/main" id="{B45418BC-DEC2-48A9-B021-2E52B5D4EE6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87637" y="-90546"/>
            <a:ext cx="551678" cy="454144"/>
          </a:xfrm>
          <a:prstGeom prst="rect">
            <a:avLst/>
          </a:prstGeom>
        </p:spPr>
      </p:pic>
      <p:pic>
        <p:nvPicPr>
          <p:cNvPr id="1284" name="Image 1283">
            <a:extLst>
              <a:ext uri="{FF2B5EF4-FFF2-40B4-BE49-F238E27FC236}">
                <a16:creationId xmlns:a16="http://schemas.microsoft.com/office/drawing/2014/main" id="{765FD91C-D585-452B-AA1A-9A94B91AF57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88076" y="1708914"/>
            <a:ext cx="551678" cy="454144"/>
          </a:xfrm>
          <a:prstGeom prst="rect">
            <a:avLst/>
          </a:prstGeom>
        </p:spPr>
      </p:pic>
      <p:pic>
        <p:nvPicPr>
          <p:cNvPr id="1285" name="Image 1284">
            <a:extLst>
              <a:ext uri="{FF2B5EF4-FFF2-40B4-BE49-F238E27FC236}">
                <a16:creationId xmlns:a16="http://schemas.microsoft.com/office/drawing/2014/main" id="{AD89EDD9-9548-4F79-8940-F9F34FB3017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5540" y="1610012"/>
            <a:ext cx="551678" cy="454144"/>
          </a:xfrm>
          <a:prstGeom prst="rect">
            <a:avLst/>
          </a:prstGeom>
        </p:spPr>
      </p:pic>
      <p:pic>
        <p:nvPicPr>
          <p:cNvPr id="1286" name="Image 1285">
            <a:extLst>
              <a:ext uri="{FF2B5EF4-FFF2-40B4-BE49-F238E27FC236}">
                <a16:creationId xmlns:a16="http://schemas.microsoft.com/office/drawing/2014/main" id="{B5393D10-B6F0-4855-AAFD-B6097182BD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339156" y="1511111"/>
            <a:ext cx="551678" cy="454144"/>
          </a:xfrm>
          <a:prstGeom prst="rect">
            <a:avLst/>
          </a:prstGeom>
        </p:spPr>
      </p:pic>
      <p:pic>
        <p:nvPicPr>
          <p:cNvPr id="1287" name="Image 1286">
            <a:extLst>
              <a:ext uri="{FF2B5EF4-FFF2-40B4-BE49-F238E27FC236}">
                <a16:creationId xmlns:a16="http://schemas.microsoft.com/office/drawing/2014/main" id="{0274B18E-C683-4B96-890A-58C2C8B17BB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052772" y="1412210"/>
            <a:ext cx="551678" cy="454144"/>
          </a:xfrm>
          <a:prstGeom prst="rect">
            <a:avLst/>
          </a:prstGeom>
        </p:spPr>
      </p:pic>
      <p:pic>
        <p:nvPicPr>
          <p:cNvPr id="1288" name="Image 1287">
            <a:extLst>
              <a:ext uri="{FF2B5EF4-FFF2-40B4-BE49-F238E27FC236}">
                <a16:creationId xmlns:a16="http://schemas.microsoft.com/office/drawing/2014/main" id="{B0DAEE01-E1F9-47B3-A228-8E3FD7FD9B2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66389" y="1313308"/>
            <a:ext cx="551678" cy="454144"/>
          </a:xfrm>
          <a:prstGeom prst="rect">
            <a:avLst/>
          </a:prstGeom>
        </p:spPr>
      </p:pic>
      <p:pic>
        <p:nvPicPr>
          <p:cNvPr id="1289" name="Image 1288">
            <a:extLst>
              <a:ext uri="{FF2B5EF4-FFF2-40B4-BE49-F238E27FC236}">
                <a16:creationId xmlns:a16="http://schemas.microsoft.com/office/drawing/2014/main" id="{5DED7B60-3ED2-430C-999A-BABB9CF17D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77938" y="1214693"/>
            <a:ext cx="551678" cy="454144"/>
          </a:xfrm>
          <a:prstGeom prst="rect">
            <a:avLst/>
          </a:prstGeom>
        </p:spPr>
      </p:pic>
      <p:pic>
        <p:nvPicPr>
          <p:cNvPr id="1290" name="Image 1289">
            <a:extLst>
              <a:ext uri="{FF2B5EF4-FFF2-40B4-BE49-F238E27FC236}">
                <a16:creationId xmlns:a16="http://schemas.microsoft.com/office/drawing/2014/main" id="{13DB9272-8069-4A55-B174-A03542192DF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91555" y="1115792"/>
            <a:ext cx="551678" cy="454144"/>
          </a:xfrm>
          <a:prstGeom prst="rect">
            <a:avLst/>
          </a:prstGeom>
        </p:spPr>
      </p:pic>
      <p:pic>
        <p:nvPicPr>
          <p:cNvPr id="1291" name="Image 1290">
            <a:extLst>
              <a:ext uri="{FF2B5EF4-FFF2-40B4-BE49-F238E27FC236}">
                <a16:creationId xmlns:a16="http://schemas.microsoft.com/office/drawing/2014/main" id="{B7676683-A5EE-4D3D-8077-56ED041B5F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05171" y="1016890"/>
            <a:ext cx="551678" cy="454144"/>
          </a:xfrm>
          <a:prstGeom prst="rect">
            <a:avLst/>
          </a:prstGeom>
        </p:spPr>
      </p:pic>
      <p:pic>
        <p:nvPicPr>
          <p:cNvPr id="1292" name="Image 1291">
            <a:extLst>
              <a:ext uri="{FF2B5EF4-FFF2-40B4-BE49-F238E27FC236}">
                <a16:creationId xmlns:a16="http://schemas.microsoft.com/office/drawing/2014/main" id="{966DF97B-BB90-446D-9CA3-537D561B5E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18787" y="917989"/>
            <a:ext cx="551678" cy="454144"/>
          </a:xfrm>
          <a:prstGeom prst="rect">
            <a:avLst/>
          </a:prstGeom>
        </p:spPr>
      </p:pic>
      <p:pic>
        <p:nvPicPr>
          <p:cNvPr id="1293" name="Image 1292">
            <a:extLst>
              <a:ext uri="{FF2B5EF4-FFF2-40B4-BE49-F238E27FC236}">
                <a16:creationId xmlns:a16="http://schemas.microsoft.com/office/drawing/2014/main" id="{A9ABB24D-D34D-4C24-A902-062554F3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32403" y="819088"/>
            <a:ext cx="551678" cy="454144"/>
          </a:xfrm>
          <a:prstGeom prst="rect">
            <a:avLst/>
          </a:prstGeom>
        </p:spPr>
      </p:pic>
      <p:pic>
        <p:nvPicPr>
          <p:cNvPr id="1294" name="Image 1293">
            <a:extLst>
              <a:ext uri="{FF2B5EF4-FFF2-40B4-BE49-F238E27FC236}">
                <a16:creationId xmlns:a16="http://schemas.microsoft.com/office/drawing/2014/main" id="{6EF03408-6BBE-4D0B-B718-BBD77B5E82C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046019" y="720186"/>
            <a:ext cx="551678" cy="454144"/>
          </a:xfrm>
          <a:prstGeom prst="rect">
            <a:avLst/>
          </a:prstGeom>
        </p:spPr>
      </p:pic>
      <p:pic>
        <p:nvPicPr>
          <p:cNvPr id="1295" name="Image 1294">
            <a:extLst>
              <a:ext uri="{FF2B5EF4-FFF2-40B4-BE49-F238E27FC236}">
                <a16:creationId xmlns:a16="http://schemas.microsoft.com/office/drawing/2014/main" id="{F9DE073F-4696-4010-AC17-FFEC09D5D6C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759635" y="621285"/>
            <a:ext cx="551678" cy="454144"/>
          </a:xfrm>
          <a:prstGeom prst="rect">
            <a:avLst/>
          </a:prstGeom>
        </p:spPr>
      </p:pic>
      <p:pic>
        <p:nvPicPr>
          <p:cNvPr id="1296" name="Image 1295">
            <a:extLst>
              <a:ext uri="{FF2B5EF4-FFF2-40B4-BE49-F238E27FC236}">
                <a16:creationId xmlns:a16="http://schemas.microsoft.com/office/drawing/2014/main" id="{0B0FBB7F-400B-4620-985B-1264EA1751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473251" y="522383"/>
            <a:ext cx="551678" cy="454144"/>
          </a:xfrm>
          <a:prstGeom prst="rect">
            <a:avLst/>
          </a:prstGeom>
        </p:spPr>
      </p:pic>
      <p:pic>
        <p:nvPicPr>
          <p:cNvPr id="1297" name="Image 1296">
            <a:extLst>
              <a:ext uri="{FF2B5EF4-FFF2-40B4-BE49-F238E27FC236}">
                <a16:creationId xmlns:a16="http://schemas.microsoft.com/office/drawing/2014/main" id="{7C05FF10-B314-4472-82A7-12B24B8010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186867" y="423482"/>
            <a:ext cx="551678" cy="454144"/>
          </a:xfrm>
          <a:prstGeom prst="rect">
            <a:avLst/>
          </a:prstGeom>
        </p:spPr>
      </p:pic>
      <p:pic>
        <p:nvPicPr>
          <p:cNvPr id="1313" name="Image 1312">
            <a:extLst>
              <a:ext uri="{FF2B5EF4-FFF2-40B4-BE49-F238E27FC236}">
                <a16:creationId xmlns:a16="http://schemas.microsoft.com/office/drawing/2014/main" id="{A5AD4913-FF78-4D73-934B-867681D25F2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76233" y="2193476"/>
            <a:ext cx="551678" cy="454144"/>
          </a:xfrm>
          <a:prstGeom prst="rect">
            <a:avLst/>
          </a:prstGeom>
        </p:spPr>
      </p:pic>
      <p:pic>
        <p:nvPicPr>
          <p:cNvPr id="1314" name="Image 1313">
            <a:extLst>
              <a:ext uri="{FF2B5EF4-FFF2-40B4-BE49-F238E27FC236}">
                <a16:creationId xmlns:a16="http://schemas.microsoft.com/office/drawing/2014/main" id="{317B6129-AAE3-48FA-8267-676F091836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7383" y="2094574"/>
            <a:ext cx="551678" cy="454144"/>
          </a:xfrm>
          <a:prstGeom prst="rect">
            <a:avLst/>
          </a:prstGeom>
        </p:spPr>
      </p:pic>
      <p:pic>
        <p:nvPicPr>
          <p:cNvPr id="1315" name="Image 1314">
            <a:extLst>
              <a:ext uri="{FF2B5EF4-FFF2-40B4-BE49-F238E27FC236}">
                <a16:creationId xmlns:a16="http://schemas.microsoft.com/office/drawing/2014/main" id="{0AFBD132-7940-483D-9D8A-57AB18007F7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150999" y="1995673"/>
            <a:ext cx="551678" cy="454144"/>
          </a:xfrm>
          <a:prstGeom prst="rect">
            <a:avLst/>
          </a:prstGeom>
        </p:spPr>
      </p:pic>
      <p:pic>
        <p:nvPicPr>
          <p:cNvPr id="1316" name="Image 1315">
            <a:extLst>
              <a:ext uri="{FF2B5EF4-FFF2-40B4-BE49-F238E27FC236}">
                <a16:creationId xmlns:a16="http://schemas.microsoft.com/office/drawing/2014/main" id="{222BE93A-2BF2-43B2-9DDE-8D42184F72A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64616" y="1896771"/>
            <a:ext cx="551678" cy="454144"/>
          </a:xfrm>
          <a:prstGeom prst="rect">
            <a:avLst/>
          </a:prstGeom>
        </p:spPr>
      </p:pic>
      <p:pic>
        <p:nvPicPr>
          <p:cNvPr id="1317" name="Image 1316">
            <a:extLst>
              <a:ext uri="{FF2B5EF4-FFF2-40B4-BE49-F238E27FC236}">
                <a16:creationId xmlns:a16="http://schemas.microsoft.com/office/drawing/2014/main" id="{84789884-7BBD-4F2C-952B-2C0CCCEA8CD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578232" y="1797870"/>
            <a:ext cx="551678" cy="454144"/>
          </a:xfrm>
          <a:prstGeom prst="rect">
            <a:avLst/>
          </a:prstGeom>
        </p:spPr>
      </p:pic>
      <p:pic>
        <p:nvPicPr>
          <p:cNvPr id="1318" name="Image 1317">
            <a:extLst>
              <a:ext uri="{FF2B5EF4-FFF2-40B4-BE49-F238E27FC236}">
                <a16:creationId xmlns:a16="http://schemas.microsoft.com/office/drawing/2014/main" id="{E48DEBAF-3E10-467B-951B-467DD02F68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289782" y="1699255"/>
            <a:ext cx="551678" cy="454144"/>
          </a:xfrm>
          <a:prstGeom prst="rect">
            <a:avLst/>
          </a:prstGeom>
        </p:spPr>
      </p:pic>
      <p:pic>
        <p:nvPicPr>
          <p:cNvPr id="1319" name="Image 1318">
            <a:extLst>
              <a:ext uri="{FF2B5EF4-FFF2-40B4-BE49-F238E27FC236}">
                <a16:creationId xmlns:a16="http://schemas.microsoft.com/office/drawing/2014/main" id="{E6C69384-4605-442A-8BB8-FDC44501CC5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03398" y="1600354"/>
            <a:ext cx="551678" cy="454144"/>
          </a:xfrm>
          <a:prstGeom prst="rect">
            <a:avLst/>
          </a:prstGeom>
        </p:spPr>
      </p:pic>
      <p:pic>
        <p:nvPicPr>
          <p:cNvPr id="1320" name="Image 1319">
            <a:extLst>
              <a:ext uri="{FF2B5EF4-FFF2-40B4-BE49-F238E27FC236}">
                <a16:creationId xmlns:a16="http://schemas.microsoft.com/office/drawing/2014/main" id="{0AE63C68-DD56-43E3-AC5B-01BCF567A20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717014" y="1501452"/>
            <a:ext cx="551678" cy="454144"/>
          </a:xfrm>
          <a:prstGeom prst="rect">
            <a:avLst/>
          </a:prstGeom>
        </p:spPr>
      </p:pic>
      <p:pic>
        <p:nvPicPr>
          <p:cNvPr id="1321" name="Image 1320">
            <a:extLst>
              <a:ext uri="{FF2B5EF4-FFF2-40B4-BE49-F238E27FC236}">
                <a16:creationId xmlns:a16="http://schemas.microsoft.com/office/drawing/2014/main" id="{03396273-8817-4EA3-997E-0C32C7AD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30630" y="1402551"/>
            <a:ext cx="551678" cy="454144"/>
          </a:xfrm>
          <a:prstGeom prst="rect">
            <a:avLst/>
          </a:prstGeom>
        </p:spPr>
      </p:pic>
      <p:pic>
        <p:nvPicPr>
          <p:cNvPr id="1322" name="Image 1321">
            <a:extLst>
              <a:ext uri="{FF2B5EF4-FFF2-40B4-BE49-F238E27FC236}">
                <a16:creationId xmlns:a16="http://schemas.microsoft.com/office/drawing/2014/main" id="{E6BDCBE5-D405-47F5-BD37-073AAF08A9E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44246" y="1303649"/>
            <a:ext cx="551678" cy="454144"/>
          </a:xfrm>
          <a:prstGeom prst="rect">
            <a:avLst/>
          </a:prstGeom>
        </p:spPr>
      </p:pic>
      <p:pic>
        <p:nvPicPr>
          <p:cNvPr id="1323" name="Image 1322">
            <a:extLst>
              <a:ext uri="{FF2B5EF4-FFF2-40B4-BE49-F238E27FC236}">
                <a16:creationId xmlns:a16="http://schemas.microsoft.com/office/drawing/2014/main" id="{7B7365FF-CC0A-4809-A1A4-FF5E8964F9D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57862" y="1204748"/>
            <a:ext cx="551678" cy="454144"/>
          </a:xfrm>
          <a:prstGeom prst="rect">
            <a:avLst/>
          </a:prstGeom>
        </p:spPr>
      </p:pic>
      <p:pic>
        <p:nvPicPr>
          <p:cNvPr id="1324" name="Image 1323">
            <a:extLst>
              <a:ext uri="{FF2B5EF4-FFF2-40B4-BE49-F238E27FC236}">
                <a16:creationId xmlns:a16="http://schemas.microsoft.com/office/drawing/2014/main" id="{54FC9D3A-2240-4802-A59F-E88489C445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71478" y="1105847"/>
            <a:ext cx="551678" cy="454144"/>
          </a:xfrm>
          <a:prstGeom prst="rect">
            <a:avLst/>
          </a:prstGeom>
        </p:spPr>
      </p:pic>
      <p:pic>
        <p:nvPicPr>
          <p:cNvPr id="1325" name="Image 1324">
            <a:extLst>
              <a:ext uri="{FF2B5EF4-FFF2-40B4-BE49-F238E27FC236}">
                <a16:creationId xmlns:a16="http://schemas.microsoft.com/office/drawing/2014/main" id="{175EA119-7720-469C-BEB5-6959161B3C1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285094" y="1006945"/>
            <a:ext cx="551678" cy="454144"/>
          </a:xfrm>
          <a:prstGeom prst="rect">
            <a:avLst/>
          </a:prstGeom>
        </p:spPr>
      </p:pic>
      <p:pic>
        <p:nvPicPr>
          <p:cNvPr id="1326" name="Image 1325">
            <a:extLst>
              <a:ext uri="{FF2B5EF4-FFF2-40B4-BE49-F238E27FC236}">
                <a16:creationId xmlns:a16="http://schemas.microsoft.com/office/drawing/2014/main" id="{5ECA7EF3-4575-4A7A-AD8E-5A15AFC2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98711" y="908044"/>
            <a:ext cx="551678" cy="454144"/>
          </a:xfrm>
          <a:prstGeom prst="rect">
            <a:avLst/>
          </a:prstGeom>
        </p:spPr>
      </p:pic>
      <p:pic>
        <p:nvPicPr>
          <p:cNvPr id="1327" name="Image 1326">
            <a:extLst>
              <a:ext uri="{FF2B5EF4-FFF2-40B4-BE49-F238E27FC236}">
                <a16:creationId xmlns:a16="http://schemas.microsoft.com/office/drawing/2014/main" id="{0EFC2A6B-06BA-49F0-8FEC-62AA039C2B7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712327" y="809142"/>
            <a:ext cx="551678" cy="454144"/>
          </a:xfrm>
          <a:prstGeom prst="rect">
            <a:avLst/>
          </a:prstGeom>
        </p:spPr>
      </p:pic>
      <p:pic>
        <p:nvPicPr>
          <p:cNvPr id="1342" name="Image 1341">
            <a:extLst>
              <a:ext uri="{FF2B5EF4-FFF2-40B4-BE49-F238E27FC236}">
                <a16:creationId xmlns:a16="http://schemas.microsoft.com/office/drawing/2014/main" id="{40C58C90-8221-4057-8885-922A42E08FB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614" y="2608602"/>
            <a:ext cx="551678" cy="454144"/>
          </a:xfrm>
          <a:prstGeom prst="rect">
            <a:avLst/>
          </a:prstGeom>
        </p:spPr>
      </p:pic>
      <p:pic>
        <p:nvPicPr>
          <p:cNvPr id="1343" name="Image 1342">
            <a:extLst>
              <a:ext uri="{FF2B5EF4-FFF2-40B4-BE49-F238E27FC236}">
                <a16:creationId xmlns:a16="http://schemas.microsoft.com/office/drawing/2014/main" id="{75ECBC95-477D-48C9-BFA3-9F6667540E5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0230" y="2509701"/>
            <a:ext cx="551678" cy="454144"/>
          </a:xfrm>
          <a:prstGeom prst="rect">
            <a:avLst/>
          </a:prstGeom>
        </p:spPr>
      </p:pic>
      <p:pic>
        <p:nvPicPr>
          <p:cNvPr id="1344" name="Image 1343">
            <a:extLst>
              <a:ext uri="{FF2B5EF4-FFF2-40B4-BE49-F238E27FC236}">
                <a16:creationId xmlns:a16="http://schemas.microsoft.com/office/drawing/2014/main" id="{1431B0CD-F195-40F8-B721-59E4FA2FB3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463846" y="2410800"/>
            <a:ext cx="551678" cy="454144"/>
          </a:xfrm>
          <a:prstGeom prst="rect">
            <a:avLst/>
          </a:prstGeom>
        </p:spPr>
      </p:pic>
      <p:pic>
        <p:nvPicPr>
          <p:cNvPr id="1345" name="Image 1344">
            <a:extLst>
              <a:ext uri="{FF2B5EF4-FFF2-40B4-BE49-F238E27FC236}">
                <a16:creationId xmlns:a16="http://schemas.microsoft.com/office/drawing/2014/main" id="{F75DD094-D406-451E-B9A7-2887EADB8C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177462" y="2311898"/>
            <a:ext cx="551678" cy="454144"/>
          </a:xfrm>
          <a:prstGeom prst="rect">
            <a:avLst/>
          </a:prstGeom>
        </p:spPr>
      </p:pic>
      <p:pic>
        <p:nvPicPr>
          <p:cNvPr id="1346" name="Image 1345">
            <a:extLst>
              <a:ext uri="{FF2B5EF4-FFF2-40B4-BE49-F238E27FC236}">
                <a16:creationId xmlns:a16="http://schemas.microsoft.com/office/drawing/2014/main" id="{9EA3A96F-03FC-4A10-8B75-047C8E68827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91078" y="2212997"/>
            <a:ext cx="551678" cy="454144"/>
          </a:xfrm>
          <a:prstGeom prst="rect">
            <a:avLst/>
          </a:prstGeom>
        </p:spPr>
      </p:pic>
      <p:pic>
        <p:nvPicPr>
          <p:cNvPr id="1347" name="Image 1346">
            <a:extLst>
              <a:ext uri="{FF2B5EF4-FFF2-40B4-BE49-F238E27FC236}">
                <a16:creationId xmlns:a16="http://schemas.microsoft.com/office/drawing/2014/main" id="{E2D87D7D-DD60-4EF3-BDDE-AF82F3116C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02628" y="2114382"/>
            <a:ext cx="551678" cy="454144"/>
          </a:xfrm>
          <a:prstGeom prst="rect">
            <a:avLst/>
          </a:prstGeom>
        </p:spPr>
      </p:pic>
      <p:pic>
        <p:nvPicPr>
          <p:cNvPr id="1348" name="Image 1347">
            <a:extLst>
              <a:ext uri="{FF2B5EF4-FFF2-40B4-BE49-F238E27FC236}">
                <a16:creationId xmlns:a16="http://schemas.microsoft.com/office/drawing/2014/main" id="{CEF34343-AACF-4A93-BC8B-E1FD3C4FD5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16244" y="2015480"/>
            <a:ext cx="551678" cy="454144"/>
          </a:xfrm>
          <a:prstGeom prst="rect">
            <a:avLst/>
          </a:prstGeom>
        </p:spPr>
      </p:pic>
      <p:pic>
        <p:nvPicPr>
          <p:cNvPr id="1349" name="Image 1348">
            <a:extLst>
              <a:ext uri="{FF2B5EF4-FFF2-40B4-BE49-F238E27FC236}">
                <a16:creationId xmlns:a16="http://schemas.microsoft.com/office/drawing/2014/main" id="{C4C03655-412B-4E96-8BBB-512ECAB1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29860" y="1916579"/>
            <a:ext cx="551678" cy="454144"/>
          </a:xfrm>
          <a:prstGeom prst="rect">
            <a:avLst/>
          </a:prstGeom>
        </p:spPr>
      </p:pic>
      <p:pic>
        <p:nvPicPr>
          <p:cNvPr id="1350" name="Image 1349">
            <a:extLst>
              <a:ext uri="{FF2B5EF4-FFF2-40B4-BE49-F238E27FC236}">
                <a16:creationId xmlns:a16="http://schemas.microsoft.com/office/drawing/2014/main" id="{EB7E0696-D628-4FFF-ADD4-CC9AB18C02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743476" y="1817678"/>
            <a:ext cx="551678" cy="454144"/>
          </a:xfrm>
          <a:prstGeom prst="rect">
            <a:avLst/>
          </a:prstGeom>
        </p:spPr>
      </p:pic>
      <p:pic>
        <p:nvPicPr>
          <p:cNvPr id="1351" name="Image 1350">
            <a:extLst>
              <a:ext uri="{FF2B5EF4-FFF2-40B4-BE49-F238E27FC236}">
                <a16:creationId xmlns:a16="http://schemas.microsoft.com/office/drawing/2014/main" id="{95261010-DA23-491F-81C8-35089B90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457092" y="1718776"/>
            <a:ext cx="551678" cy="454144"/>
          </a:xfrm>
          <a:prstGeom prst="rect">
            <a:avLst/>
          </a:prstGeom>
        </p:spPr>
      </p:pic>
      <p:pic>
        <p:nvPicPr>
          <p:cNvPr id="1352" name="Image 1351">
            <a:extLst>
              <a:ext uri="{FF2B5EF4-FFF2-40B4-BE49-F238E27FC236}">
                <a16:creationId xmlns:a16="http://schemas.microsoft.com/office/drawing/2014/main" id="{EE14AB8F-35D9-4A82-8048-FEBC818450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170709" y="1619875"/>
            <a:ext cx="551678" cy="454144"/>
          </a:xfrm>
          <a:prstGeom prst="rect">
            <a:avLst/>
          </a:prstGeom>
        </p:spPr>
      </p:pic>
      <p:pic>
        <p:nvPicPr>
          <p:cNvPr id="1353" name="Image 1352">
            <a:extLst>
              <a:ext uri="{FF2B5EF4-FFF2-40B4-BE49-F238E27FC236}">
                <a16:creationId xmlns:a16="http://schemas.microsoft.com/office/drawing/2014/main" id="{7E545376-8263-4651-8235-D561D65277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884325" y="1520973"/>
            <a:ext cx="551678" cy="454144"/>
          </a:xfrm>
          <a:prstGeom prst="rect">
            <a:avLst/>
          </a:prstGeom>
        </p:spPr>
      </p:pic>
      <p:pic>
        <p:nvPicPr>
          <p:cNvPr id="1354" name="Image 1353">
            <a:extLst>
              <a:ext uri="{FF2B5EF4-FFF2-40B4-BE49-F238E27FC236}">
                <a16:creationId xmlns:a16="http://schemas.microsoft.com/office/drawing/2014/main" id="{40FE3165-BED0-4074-9453-DD6CB412BA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97941" y="1422072"/>
            <a:ext cx="551678" cy="454144"/>
          </a:xfrm>
          <a:prstGeom prst="rect">
            <a:avLst/>
          </a:prstGeom>
        </p:spPr>
      </p:pic>
      <p:pic>
        <p:nvPicPr>
          <p:cNvPr id="1355" name="Image 1354">
            <a:extLst>
              <a:ext uri="{FF2B5EF4-FFF2-40B4-BE49-F238E27FC236}">
                <a16:creationId xmlns:a16="http://schemas.microsoft.com/office/drawing/2014/main" id="{A22B9AC7-F8F4-4592-BD67-B175BEED6D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11557" y="1323171"/>
            <a:ext cx="551678" cy="454144"/>
          </a:xfrm>
          <a:prstGeom prst="rect">
            <a:avLst/>
          </a:prstGeom>
        </p:spPr>
      </p:pic>
      <p:pic>
        <p:nvPicPr>
          <p:cNvPr id="1371" name="Image 1370">
            <a:extLst>
              <a:ext uri="{FF2B5EF4-FFF2-40B4-BE49-F238E27FC236}">
                <a16:creationId xmlns:a16="http://schemas.microsoft.com/office/drawing/2014/main" id="{E867F971-CE19-4C08-91D4-51CFE02D92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151543" y="3093164"/>
            <a:ext cx="551678" cy="454144"/>
          </a:xfrm>
          <a:prstGeom prst="rect">
            <a:avLst/>
          </a:prstGeom>
        </p:spPr>
      </p:pic>
      <p:pic>
        <p:nvPicPr>
          <p:cNvPr id="1372" name="Image 1371">
            <a:extLst>
              <a:ext uri="{FF2B5EF4-FFF2-40B4-BE49-F238E27FC236}">
                <a16:creationId xmlns:a16="http://schemas.microsoft.com/office/drawing/2014/main" id="{DA40310E-7A13-4FB1-9032-81A20DADF0F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2073" y="2994263"/>
            <a:ext cx="551678" cy="454144"/>
          </a:xfrm>
          <a:prstGeom prst="rect">
            <a:avLst/>
          </a:prstGeom>
        </p:spPr>
      </p:pic>
      <p:pic>
        <p:nvPicPr>
          <p:cNvPr id="1373" name="Image 1372">
            <a:extLst>
              <a:ext uri="{FF2B5EF4-FFF2-40B4-BE49-F238E27FC236}">
                <a16:creationId xmlns:a16="http://schemas.microsoft.com/office/drawing/2014/main" id="{CFB0FE65-B68B-4FA1-95E5-6AD62985C3B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75689" y="2895361"/>
            <a:ext cx="551678" cy="454144"/>
          </a:xfrm>
          <a:prstGeom prst="rect">
            <a:avLst/>
          </a:prstGeom>
        </p:spPr>
      </p:pic>
      <p:pic>
        <p:nvPicPr>
          <p:cNvPr id="1374" name="Image 1373">
            <a:extLst>
              <a:ext uri="{FF2B5EF4-FFF2-40B4-BE49-F238E27FC236}">
                <a16:creationId xmlns:a16="http://schemas.microsoft.com/office/drawing/2014/main" id="{E1D8A403-9C06-4732-A5B4-90688A19B3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89305" y="2796460"/>
            <a:ext cx="551678" cy="454144"/>
          </a:xfrm>
          <a:prstGeom prst="rect">
            <a:avLst/>
          </a:prstGeom>
        </p:spPr>
      </p:pic>
      <p:pic>
        <p:nvPicPr>
          <p:cNvPr id="1375" name="Image 1374">
            <a:extLst>
              <a:ext uri="{FF2B5EF4-FFF2-40B4-BE49-F238E27FC236}">
                <a16:creationId xmlns:a16="http://schemas.microsoft.com/office/drawing/2014/main" id="{EC2721A5-22DA-49C8-ACA6-3A56D4C8DB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02921" y="2697559"/>
            <a:ext cx="551678" cy="454144"/>
          </a:xfrm>
          <a:prstGeom prst="rect">
            <a:avLst/>
          </a:prstGeom>
        </p:spPr>
      </p:pic>
      <p:pic>
        <p:nvPicPr>
          <p:cNvPr id="1376" name="Image 1375">
            <a:extLst>
              <a:ext uri="{FF2B5EF4-FFF2-40B4-BE49-F238E27FC236}">
                <a16:creationId xmlns:a16="http://schemas.microsoft.com/office/drawing/2014/main" id="{837BD9C7-86C2-48F5-B600-1DB9DDEBCA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14471" y="2598944"/>
            <a:ext cx="551678" cy="454144"/>
          </a:xfrm>
          <a:prstGeom prst="rect">
            <a:avLst/>
          </a:prstGeom>
        </p:spPr>
      </p:pic>
      <p:pic>
        <p:nvPicPr>
          <p:cNvPr id="1377" name="Image 1376">
            <a:extLst>
              <a:ext uri="{FF2B5EF4-FFF2-40B4-BE49-F238E27FC236}">
                <a16:creationId xmlns:a16="http://schemas.microsoft.com/office/drawing/2014/main" id="{87A6109D-F6B9-4618-B1E5-48FD306AFC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28087" y="2500042"/>
            <a:ext cx="551678" cy="454144"/>
          </a:xfrm>
          <a:prstGeom prst="rect">
            <a:avLst/>
          </a:prstGeom>
        </p:spPr>
      </p:pic>
      <p:pic>
        <p:nvPicPr>
          <p:cNvPr id="1378" name="Image 1377">
            <a:extLst>
              <a:ext uri="{FF2B5EF4-FFF2-40B4-BE49-F238E27FC236}">
                <a16:creationId xmlns:a16="http://schemas.microsoft.com/office/drawing/2014/main" id="{D4BE49E0-6968-47E8-ACB1-B2099F8FAC4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841703" y="2401141"/>
            <a:ext cx="551678" cy="454144"/>
          </a:xfrm>
          <a:prstGeom prst="rect">
            <a:avLst/>
          </a:prstGeom>
        </p:spPr>
      </p:pic>
      <p:pic>
        <p:nvPicPr>
          <p:cNvPr id="1379" name="Image 1378">
            <a:extLst>
              <a:ext uri="{FF2B5EF4-FFF2-40B4-BE49-F238E27FC236}">
                <a16:creationId xmlns:a16="http://schemas.microsoft.com/office/drawing/2014/main" id="{C3CE4992-6C53-42FF-9C44-6F5F4AF526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555319" y="2302239"/>
            <a:ext cx="551678" cy="454144"/>
          </a:xfrm>
          <a:prstGeom prst="rect">
            <a:avLst/>
          </a:prstGeom>
        </p:spPr>
      </p:pic>
      <p:pic>
        <p:nvPicPr>
          <p:cNvPr id="1380" name="Image 1379">
            <a:extLst>
              <a:ext uri="{FF2B5EF4-FFF2-40B4-BE49-F238E27FC236}">
                <a16:creationId xmlns:a16="http://schemas.microsoft.com/office/drawing/2014/main" id="{3327A443-ECCD-431E-8EF1-99A269B98C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68936" y="2203338"/>
            <a:ext cx="551678" cy="454144"/>
          </a:xfrm>
          <a:prstGeom prst="rect">
            <a:avLst/>
          </a:prstGeom>
        </p:spPr>
      </p:pic>
      <p:pic>
        <p:nvPicPr>
          <p:cNvPr id="1381" name="Image 1380">
            <a:extLst>
              <a:ext uri="{FF2B5EF4-FFF2-40B4-BE49-F238E27FC236}">
                <a16:creationId xmlns:a16="http://schemas.microsoft.com/office/drawing/2014/main" id="{35BC27D1-044A-4ABD-BA26-5285CDDDD5A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82552" y="2104437"/>
            <a:ext cx="551678" cy="454144"/>
          </a:xfrm>
          <a:prstGeom prst="rect">
            <a:avLst/>
          </a:prstGeom>
        </p:spPr>
      </p:pic>
      <p:pic>
        <p:nvPicPr>
          <p:cNvPr id="1382" name="Image 1381">
            <a:extLst>
              <a:ext uri="{FF2B5EF4-FFF2-40B4-BE49-F238E27FC236}">
                <a16:creationId xmlns:a16="http://schemas.microsoft.com/office/drawing/2014/main" id="{B3906542-199D-4E85-859D-F77FC8A9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96168" y="2005535"/>
            <a:ext cx="551678" cy="454144"/>
          </a:xfrm>
          <a:prstGeom prst="rect">
            <a:avLst/>
          </a:prstGeom>
        </p:spPr>
      </p:pic>
      <p:pic>
        <p:nvPicPr>
          <p:cNvPr id="1383" name="Image 1382">
            <a:extLst>
              <a:ext uri="{FF2B5EF4-FFF2-40B4-BE49-F238E27FC236}">
                <a16:creationId xmlns:a16="http://schemas.microsoft.com/office/drawing/2014/main" id="{6BEA8C7B-1466-4A21-821B-CC57AC16C20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409784" y="1906634"/>
            <a:ext cx="551678" cy="454144"/>
          </a:xfrm>
          <a:prstGeom prst="rect">
            <a:avLst/>
          </a:prstGeom>
        </p:spPr>
      </p:pic>
      <p:pic>
        <p:nvPicPr>
          <p:cNvPr id="1384" name="Image 1383">
            <a:extLst>
              <a:ext uri="{FF2B5EF4-FFF2-40B4-BE49-F238E27FC236}">
                <a16:creationId xmlns:a16="http://schemas.microsoft.com/office/drawing/2014/main" id="{4FCDE1E0-43BB-4C84-B567-25D1BCF745A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123400" y="1807732"/>
            <a:ext cx="551678" cy="454144"/>
          </a:xfrm>
          <a:prstGeom prst="rect">
            <a:avLst/>
          </a:prstGeom>
        </p:spPr>
      </p:pic>
      <p:pic>
        <p:nvPicPr>
          <p:cNvPr id="1385" name="Image 1384">
            <a:extLst>
              <a:ext uri="{FF2B5EF4-FFF2-40B4-BE49-F238E27FC236}">
                <a16:creationId xmlns:a16="http://schemas.microsoft.com/office/drawing/2014/main" id="{04E3FFDE-0DE7-4851-8801-CADAEF7D178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837016" y="1708831"/>
            <a:ext cx="551678" cy="454144"/>
          </a:xfrm>
          <a:prstGeom prst="rect">
            <a:avLst/>
          </a:prstGeom>
        </p:spPr>
      </p:pic>
      <p:pic>
        <p:nvPicPr>
          <p:cNvPr id="1400" name="Image 1399">
            <a:extLst>
              <a:ext uri="{FF2B5EF4-FFF2-40B4-BE49-F238E27FC236}">
                <a16:creationId xmlns:a16="http://schemas.microsoft.com/office/drawing/2014/main" id="{8DBF6150-90B7-4206-94EB-377E4090DC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1303" y="3508291"/>
            <a:ext cx="551678" cy="454144"/>
          </a:xfrm>
          <a:prstGeom prst="rect">
            <a:avLst/>
          </a:prstGeom>
        </p:spPr>
      </p:pic>
      <p:pic>
        <p:nvPicPr>
          <p:cNvPr id="1401" name="Image 1400">
            <a:extLst>
              <a:ext uri="{FF2B5EF4-FFF2-40B4-BE49-F238E27FC236}">
                <a16:creationId xmlns:a16="http://schemas.microsoft.com/office/drawing/2014/main" id="{B9B3EAE6-4714-4FF2-A3AC-2861291FBAD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4919" y="3409390"/>
            <a:ext cx="551678" cy="454144"/>
          </a:xfrm>
          <a:prstGeom prst="rect">
            <a:avLst/>
          </a:prstGeom>
        </p:spPr>
      </p:pic>
      <p:pic>
        <p:nvPicPr>
          <p:cNvPr id="1402" name="Image 1401">
            <a:extLst>
              <a:ext uri="{FF2B5EF4-FFF2-40B4-BE49-F238E27FC236}">
                <a16:creationId xmlns:a16="http://schemas.microsoft.com/office/drawing/2014/main" id="{3D0B572A-6444-489E-872E-F20FDC7434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588535" y="3310488"/>
            <a:ext cx="551678" cy="454144"/>
          </a:xfrm>
          <a:prstGeom prst="rect">
            <a:avLst/>
          </a:prstGeom>
        </p:spPr>
      </p:pic>
      <p:pic>
        <p:nvPicPr>
          <p:cNvPr id="1403" name="Image 1402">
            <a:extLst>
              <a:ext uri="{FF2B5EF4-FFF2-40B4-BE49-F238E27FC236}">
                <a16:creationId xmlns:a16="http://schemas.microsoft.com/office/drawing/2014/main" id="{D0CB6E70-A337-433E-A44A-2DC847FC24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02151" y="3211587"/>
            <a:ext cx="551678" cy="454144"/>
          </a:xfrm>
          <a:prstGeom prst="rect">
            <a:avLst/>
          </a:prstGeom>
        </p:spPr>
      </p:pic>
      <p:pic>
        <p:nvPicPr>
          <p:cNvPr id="1404" name="Image 1403">
            <a:extLst>
              <a:ext uri="{FF2B5EF4-FFF2-40B4-BE49-F238E27FC236}">
                <a16:creationId xmlns:a16="http://schemas.microsoft.com/office/drawing/2014/main" id="{0B9B69B7-43E7-4CEB-9DC1-F950B8926C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15768" y="3112685"/>
            <a:ext cx="551678" cy="454144"/>
          </a:xfrm>
          <a:prstGeom prst="rect">
            <a:avLst/>
          </a:prstGeom>
        </p:spPr>
      </p:pic>
      <p:pic>
        <p:nvPicPr>
          <p:cNvPr id="1405" name="Image 1404">
            <a:extLst>
              <a:ext uri="{FF2B5EF4-FFF2-40B4-BE49-F238E27FC236}">
                <a16:creationId xmlns:a16="http://schemas.microsoft.com/office/drawing/2014/main" id="{EC08CF98-C6BE-4779-9F73-21CD6E84D2F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27317" y="3014070"/>
            <a:ext cx="551678" cy="454144"/>
          </a:xfrm>
          <a:prstGeom prst="rect">
            <a:avLst/>
          </a:prstGeom>
        </p:spPr>
      </p:pic>
      <p:pic>
        <p:nvPicPr>
          <p:cNvPr id="1406" name="Image 1405">
            <a:extLst>
              <a:ext uri="{FF2B5EF4-FFF2-40B4-BE49-F238E27FC236}">
                <a16:creationId xmlns:a16="http://schemas.microsoft.com/office/drawing/2014/main" id="{5DBEC622-C115-48F5-BABC-282A977F52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440934" y="2915169"/>
            <a:ext cx="551678" cy="454144"/>
          </a:xfrm>
          <a:prstGeom prst="rect">
            <a:avLst/>
          </a:prstGeom>
        </p:spPr>
      </p:pic>
      <p:pic>
        <p:nvPicPr>
          <p:cNvPr id="1407" name="Image 1406">
            <a:extLst>
              <a:ext uri="{FF2B5EF4-FFF2-40B4-BE49-F238E27FC236}">
                <a16:creationId xmlns:a16="http://schemas.microsoft.com/office/drawing/2014/main" id="{C4EEFD51-2C48-4D9D-8E3A-60AD6A9652E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154550" y="2816268"/>
            <a:ext cx="551678" cy="454144"/>
          </a:xfrm>
          <a:prstGeom prst="rect">
            <a:avLst/>
          </a:prstGeom>
        </p:spPr>
      </p:pic>
      <p:pic>
        <p:nvPicPr>
          <p:cNvPr id="1408" name="Image 1407">
            <a:extLst>
              <a:ext uri="{FF2B5EF4-FFF2-40B4-BE49-F238E27FC236}">
                <a16:creationId xmlns:a16="http://schemas.microsoft.com/office/drawing/2014/main" id="{93BDDD9E-64EC-4095-B894-88F319731D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868166" y="2717366"/>
            <a:ext cx="551678" cy="454144"/>
          </a:xfrm>
          <a:prstGeom prst="rect">
            <a:avLst/>
          </a:prstGeom>
        </p:spPr>
      </p:pic>
      <p:pic>
        <p:nvPicPr>
          <p:cNvPr id="1409" name="Image 1408">
            <a:extLst>
              <a:ext uri="{FF2B5EF4-FFF2-40B4-BE49-F238E27FC236}">
                <a16:creationId xmlns:a16="http://schemas.microsoft.com/office/drawing/2014/main" id="{6F2AF03E-3B06-4D14-B13E-6380E9E8305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581782" y="2618465"/>
            <a:ext cx="551678" cy="454144"/>
          </a:xfrm>
          <a:prstGeom prst="rect">
            <a:avLst/>
          </a:prstGeom>
        </p:spPr>
      </p:pic>
      <p:pic>
        <p:nvPicPr>
          <p:cNvPr id="1410" name="Image 1409">
            <a:extLst>
              <a:ext uri="{FF2B5EF4-FFF2-40B4-BE49-F238E27FC236}">
                <a16:creationId xmlns:a16="http://schemas.microsoft.com/office/drawing/2014/main" id="{88A962E0-4C59-445C-B358-1D822E8067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295398" y="2519563"/>
            <a:ext cx="551678" cy="454144"/>
          </a:xfrm>
          <a:prstGeom prst="rect">
            <a:avLst/>
          </a:prstGeom>
        </p:spPr>
      </p:pic>
      <p:pic>
        <p:nvPicPr>
          <p:cNvPr id="1411" name="Image 1410">
            <a:extLst>
              <a:ext uri="{FF2B5EF4-FFF2-40B4-BE49-F238E27FC236}">
                <a16:creationId xmlns:a16="http://schemas.microsoft.com/office/drawing/2014/main" id="{7BC5B3BF-CE0C-4C14-AC53-90DB839609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09014" y="2420662"/>
            <a:ext cx="551678" cy="454144"/>
          </a:xfrm>
          <a:prstGeom prst="rect">
            <a:avLst/>
          </a:prstGeom>
        </p:spPr>
      </p:pic>
      <p:pic>
        <p:nvPicPr>
          <p:cNvPr id="1412" name="Image 1411">
            <a:extLst>
              <a:ext uri="{FF2B5EF4-FFF2-40B4-BE49-F238E27FC236}">
                <a16:creationId xmlns:a16="http://schemas.microsoft.com/office/drawing/2014/main" id="{841FEAAB-F2EB-4E24-AE27-31031084651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22630" y="2321761"/>
            <a:ext cx="551678" cy="454144"/>
          </a:xfrm>
          <a:prstGeom prst="rect">
            <a:avLst/>
          </a:prstGeom>
        </p:spPr>
      </p:pic>
      <p:pic>
        <p:nvPicPr>
          <p:cNvPr id="1413" name="Image 1412">
            <a:extLst>
              <a:ext uri="{FF2B5EF4-FFF2-40B4-BE49-F238E27FC236}">
                <a16:creationId xmlns:a16="http://schemas.microsoft.com/office/drawing/2014/main" id="{3C2E05A3-7EC9-44CF-B1AC-E3FF8D83DF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436247" y="2222859"/>
            <a:ext cx="551678" cy="454144"/>
          </a:xfrm>
          <a:prstGeom prst="rect">
            <a:avLst/>
          </a:prstGeom>
        </p:spPr>
      </p:pic>
      <p:pic>
        <p:nvPicPr>
          <p:cNvPr id="1429" name="Image 1428">
            <a:extLst>
              <a:ext uri="{FF2B5EF4-FFF2-40B4-BE49-F238E27FC236}">
                <a16:creationId xmlns:a16="http://schemas.microsoft.com/office/drawing/2014/main" id="{01E2B9A7-34EC-49DD-A549-387F1EBDE30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6854" y="3992853"/>
            <a:ext cx="551678" cy="454144"/>
          </a:xfrm>
          <a:prstGeom prst="rect">
            <a:avLst/>
          </a:prstGeom>
        </p:spPr>
      </p:pic>
      <p:pic>
        <p:nvPicPr>
          <p:cNvPr id="1430" name="Image 1429">
            <a:extLst>
              <a:ext uri="{FF2B5EF4-FFF2-40B4-BE49-F238E27FC236}">
                <a16:creationId xmlns:a16="http://schemas.microsoft.com/office/drawing/2014/main" id="{337CF3B8-C400-4663-BBC7-BCEF1F30E0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6762" y="3893951"/>
            <a:ext cx="551678" cy="454144"/>
          </a:xfrm>
          <a:prstGeom prst="rect">
            <a:avLst/>
          </a:prstGeom>
        </p:spPr>
      </p:pic>
      <p:pic>
        <p:nvPicPr>
          <p:cNvPr id="1431" name="Image 1430">
            <a:extLst>
              <a:ext uri="{FF2B5EF4-FFF2-40B4-BE49-F238E27FC236}">
                <a16:creationId xmlns:a16="http://schemas.microsoft.com/office/drawing/2014/main" id="{76ECB43D-7499-42BF-AB11-5131EC4710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400378" y="3795050"/>
            <a:ext cx="551678" cy="454144"/>
          </a:xfrm>
          <a:prstGeom prst="rect">
            <a:avLst/>
          </a:prstGeom>
        </p:spPr>
      </p:pic>
      <p:pic>
        <p:nvPicPr>
          <p:cNvPr id="1432" name="Image 1431">
            <a:extLst>
              <a:ext uri="{FF2B5EF4-FFF2-40B4-BE49-F238E27FC236}">
                <a16:creationId xmlns:a16="http://schemas.microsoft.com/office/drawing/2014/main" id="{877D5C87-BF5B-427E-B62F-47F055C7FB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113995" y="3696149"/>
            <a:ext cx="551678" cy="454144"/>
          </a:xfrm>
          <a:prstGeom prst="rect">
            <a:avLst/>
          </a:prstGeom>
        </p:spPr>
      </p:pic>
      <p:pic>
        <p:nvPicPr>
          <p:cNvPr id="1433" name="Image 1432">
            <a:extLst>
              <a:ext uri="{FF2B5EF4-FFF2-40B4-BE49-F238E27FC236}">
                <a16:creationId xmlns:a16="http://schemas.microsoft.com/office/drawing/2014/main" id="{B9829C9A-F6A4-4761-A5F8-8790E82344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27611" y="3597247"/>
            <a:ext cx="551678" cy="454144"/>
          </a:xfrm>
          <a:prstGeom prst="rect">
            <a:avLst/>
          </a:prstGeom>
        </p:spPr>
      </p:pic>
      <p:pic>
        <p:nvPicPr>
          <p:cNvPr id="1434" name="Image 1433">
            <a:extLst>
              <a:ext uri="{FF2B5EF4-FFF2-40B4-BE49-F238E27FC236}">
                <a16:creationId xmlns:a16="http://schemas.microsoft.com/office/drawing/2014/main" id="{D3B48B58-974D-488A-9A01-92E81251FD1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539161" y="3498632"/>
            <a:ext cx="551678" cy="454144"/>
          </a:xfrm>
          <a:prstGeom prst="rect">
            <a:avLst/>
          </a:prstGeom>
        </p:spPr>
      </p:pic>
      <p:pic>
        <p:nvPicPr>
          <p:cNvPr id="1435" name="Image 1434">
            <a:extLst>
              <a:ext uri="{FF2B5EF4-FFF2-40B4-BE49-F238E27FC236}">
                <a16:creationId xmlns:a16="http://schemas.microsoft.com/office/drawing/2014/main" id="{0514704D-003D-4167-97F0-A231596D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252777" y="3399731"/>
            <a:ext cx="551678" cy="454144"/>
          </a:xfrm>
          <a:prstGeom prst="rect">
            <a:avLst/>
          </a:prstGeom>
        </p:spPr>
      </p:pic>
      <p:pic>
        <p:nvPicPr>
          <p:cNvPr id="1436" name="Image 1435">
            <a:extLst>
              <a:ext uri="{FF2B5EF4-FFF2-40B4-BE49-F238E27FC236}">
                <a16:creationId xmlns:a16="http://schemas.microsoft.com/office/drawing/2014/main" id="{D46E4347-7F1E-4E7B-AD5D-31877091F2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66393" y="3300829"/>
            <a:ext cx="551678" cy="454144"/>
          </a:xfrm>
          <a:prstGeom prst="rect">
            <a:avLst/>
          </a:prstGeom>
        </p:spPr>
      </p:pic>
      <p:pic>
        <p:nvPicPr>
          <p:cNvPr id="1437" name="Image 1436">
            <a:extLst>
              <a:ext uri="{FF2B5EF4-FFF2-40B4-BE49-F238E27FC236}">
                <a16:creationId xmlns:a16="http://schemas.microsoft.com/office/drawing/2014/main" id="{43561478-E097-4704-B306-FA8427F767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80009" y="3201928"/>
            <a:ext cx="551678" cy="454144"/>
          </a:xfrm>
          <a:prstGeom prst="rect">
            <a:avLst/>
          </a:prstGeom>
        </p:spPr>
      </p:pic>
      <p:pic>
        <p:nvPicPr>
          <p:cNvPr id="1438" name="Image 1437">
            <a:extLst>
              <a:ext uri="{FF2B5EF4-FFF2-40B4-BE49-F238E27FC236}">
                <a16:creationId xmlns:a16="http://schemas.microsoft.com/office/drawing/2014/main" id="{0898AB5C-2075-4ABE-86D4-2C37618A9B4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93625" y="3103027"/>
            <a:ext cx="551678" cy="454144"/>
          </a:xfrm>
          <a:prstGeom prst="rect">
            <a:avLst/>
          </a:prstGeom>
        </p:spPr>
      </p:pic>
      <p:pic>
        <p:nvPicPr>
          <p:cNvPr id="1439" name="Image 1438">
            <a:extLst>
              <a:ext uri="{FF2B5EF4-FFF2-40B4-BE49-F238E27FC236}">
                <a16:creationId xmlns:a16="http://schemas.microsoft.com/office/drawing/2014/main" id="{947B60A6-B534-4ACB-B6C2-5D77A4A86A8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107241" y="3004125"/>
            <a:ext cx="551678" cy="454144"/>
          </a:xfrm>
          <a:prstGeom prst="rect">
            <a:avLst/>
          </a:prstGeom>
        </p:spPr>
      </p:pic>
      <p:pic>
        <p:nvPicPr>
          <p:cNvPr id="1440" name="Image 1439">
            <a:extLst>
              <a:ext uri="{FF2B5EF4-FFF2-40B4-BE49-F238E27FC236}">
                <a16:creationId xmlns:a16="http://schemas.microsoft.com/office/drawing/2014/main" id="{A895A196-D7B2-433D-8178-73FF8A1CB15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820857" y="2905224"/>
            <a:ext cx="551678" cy="454144"/>
          </a:xfrm>
          <a:prstGeom prst="rect">
            <a:avLst/>
          </a:prstGeom>
        </p:spPr>
      </p:pic>
      <p:pic>
        <p:nvPicPr>
          <p:cNvPr id="1441" name="Image 1440">
            <a:extLst>
              <a:ext uri="{FF2B5EF4-FFF2-40B4-BE49-F238E27FC236}">
                <a16:creationId xmlns:a16="http://schemas.microsoft.com/office/drawing/2014/main" id="{820F36DF-F646-4A08-B969-128B29DDF06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34474" y="2806322"/>
            <a:ext cx="551678" cy="454144"/>
          </a:xfrm>
          <a:prstGeom prst="rect">
            <a:avLst/>
          </a:prstGeom>
        </p:spPr>
      </p:pic>
      <p:pic>
        <p:nvPicPr>
          <p:cNvPr id="1442" name="Image 1441">
            <a:extLst>
              <a:ext uri="{FF2B5EF4-FFF2-40B4-BE49-F238E27FC236}">
                <a16:creationId xmlns:a16="http://schemas.microsoft.com/office/drawing/2014/main" id="{34C47A8F-F817-4B8B-9BD7-808D8505402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248090" y="2707421"/>
            <a:ext cx="551678" cy="454144"/>
          </a:xfrm>
          <a:prstGeom prst="rect">
            <a:avLst/>
          </a:prstGeom>
        </p:spPr>
      </p:pic>
      <p:pic>
        <p:nvPicPr>
          <p:cNvPr id="1456" name="Image 1455">
            <a:extLst>
              <a:ext uri="{FF2B5EF4-FFF2-40B4-BE49-F238E27FC236}">
                <a16:creationId xmlns:a16="http://schemas.microsoft.com/office/drawing/2014/main" id="{81C06257-466F-4D74-AA76-6713CB6F5E7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29690" y="4507167"/>
            <a:ext cx="551678" cy="454144"/>
          </a:xfrm>
          <a:prstGeom prst="rect">
            <a:avLst/>
          </a:prstGeom>
        </p:spPr>
      </p:pic>
      <p:pic>
        <p:nvPicPr>
          <p:cNvPr id="1457" name="Image 1456">
            <a:extLst>
              <a:ext uri="{FF2B5EF4-FFF2-40B4-BE49-F238E27FC236}">
                <a16:creationId xmlns:a16="http://schemas.microsoft.com/office/drawing/2014/main" id="{4454428B-73C3-46A9-A19F-3AE47FFD784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3926" y="4408266"/>
            <a:ext cx="551678" cy="454144"/>
          </a:xfrm>
          <a:prstGeom prst="rect">
            <a:avLst/>
          </a:prstGeom>
        </p:spPr>
      </p:pic>
      <p:pic>
        <p:nvPicPr>
          <p:cNvPr id="1458" name="Image 1457">
            <a:extLst>
              <a:ext uri="{FF2B5EF4-FFF2-40B4-BE49-F238E27FC236}">
                <a16:creationId xmlns:a16="http://schemas.microsoft.com/office/drawing/2014/main" id="{1DA5DEA2-1B22-4B36-AD24-1C6BAD5B99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97543" y="4309365"/>
            <a:ext cx="551678" cy="454144"/>
          </a:xfrm>
          <a:prstGeom prst="rect">
            <a:avLst/>
          </a:prstGeom>
        </p:spPr>
      </p:pic>
      <p:pic>
        <p:nvPicPr>
          <p:cNvPr id="1459" name="Image 1458">
            <a:extLst>
              <a:ext uri="{FF2B5EF4-FFF2-40B4-BE49-F238E27FC236}">
                <a16:creationId xmlns:a16="http://schemas.microsoft.com/office/drawing/2014/main" id="{5B7D84C6-BAC5-48A3-B1EA-C9DB51BB86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11159" y="4210463"/>
            <a:ext cx="551678" cy="454144"/>
          </a:xfrm>
          <a:prstGeom prst="rect">
            <a:avLst/>
          </a:prstGeom>
        </p:spPr>
      </p:pic>
      <p:pic>
        <p:nvPicPr>
          <p:cNvPr id="1460" name="Image 1459">
            <a:extLst>
              <a:ext uri="{FF2B5EF4-FFF2-40B4-BE49-F238E27FC236}">
                <a16:creationId xmlns:a16="http://schemas.microsoft.com/office/drawing/2014/main" id="{E6E87140-11F7-4442-B96B-0F46FFA29F9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24775" y="4111562"/>
            <a:ext cx="551678" cy="454144"/>
          </a:xfrm>
          <a:prstGeom prst="rect">
            <a:avLst/>
          </a:prstGeom>
        </p:spPr>
      </p:pic>
      <p:pic>
        <p:nvPicPr>
          <p:cNvPr id="1461" name="Image 1460">
            <a:extLst>
              <a:ext uri="{FF2B5EF4-FFF2-40B4-BE49-F238E27FC236}">
                <a16:creationId xmlns:a16="http://schemas.microsoft.com/office/drawing/2014/main" id="{18ECC7BC-8338-43C3-BD7E-7387837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38391" y="4012660"/>
            <a:ext cx="551678" cy="454144"/>
          </a:xfrm>
          <a:prstGeom prst="rect">
            <a:avLst/>
          </a:prstGeom>
        </p:spPr>
      </p:pic>
      <p:pic>
        <p:nvPicPr>
          <p:cNvPr id="1462" name="Image 1461">
            <a:extLst>
              <a:ext uri="{FF2B5EF4-FFF2-40B4-BE49-F238E27FC236}">
                <a16:creationId xmlns:a16="http://schemas.microsoft.com/office/drawing/2014/main" id="{9520B02E-CCFF-456F-8142-F22CABCDBE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852007" y="3913759"/>
            <a:ext cx="551678" cy="454144"/>
          </a:xfrm>
          <a:prstGeom prst="rect">
            <a:avLst/>
          </a:prstGeom>
        </p:spPr>
      </p:pic>
      <p:pic>
        <p:nvPicPr>
          <p:cNvPr id="1463" name="Image 1462">
            <a:extLst>
              <a:ext uri="{FF2B5EF4-FFF2-40B4-BE49-F238E27FC236}">
                <a16:creationId xmlns:a16="http://schemas.microsoft.com/office/drawing/2014/main" id="{57750FE2-0F8D-4124-B976-3F32B66B05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63557" y="3815144"/>
            <a:ext cx="551678" cy="454144"/>
          </a:xfrm>
          <a:prstGeom prst="rect">
            <a:avLst/>
          </a:prstGeom>
        </p:spPr>
      </p:pic>
      <p:pic>
        <p:nvPicPr>
          <p:cNvPr id="1464" name="Image 1463">
            <a:extLst>
              <a:ext uri="{FF2B5EF4-FFF2-40B4-BE49-F238E27FC236}">
                <a16:creationId xmlns:a16="http://schemas.microsoft.com/office/drawing/2014/main" id="{16BC4F2D-61FB-426D-8D49-DE034F3F11C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277173" y="3716243"/>
            <a:ext cx="551678" cy="454144"/>
          </a:xfrm>
          <a:prstGeom prst="rect">
            <a:avLst/>
          </a:prstGeom>
        </p:spPr>
      </p:pic>
      <p:pic>
        <p:nvPicPr>
          <p:cNvPr id="1465" name="Image 1464">
            <a:extLst>
              <a:ext uri="{FF2B5EF4-FFF2-40B4-BE49-F238E27FC236}">
                <a16:creationId xmlns:a16="http://schemas.microsoft.com/office/drawing/2014/main" id="{96161EAA-3986-4162-8325-721D469EC9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990789" y="3617341"/>
            <a:ext cx="551678" cy="454144"/>
          </a:xfrm>
          <a:prstGeom prst="rect">
            <a:avLst/>
          </a:prstGeom>
        </p:spPr>
      </p:pic>
      <p:pic>
        <p:nvPicPr>
          <p:cNvPr id="1466" name="Image 1465">
            <a:extLst>
              <a:ext uri="{FF2B5EF4-FFF2-40B4-BE49-F238E27FC236}">
                <a16:creationId xmlns:a16="http://schemas.microsoft.com/office/drawing/2014/main" id="{07AD1430-19B5-4F29-ABAE-1B05003ED9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04405" y="3518440"/>
            <a:ext cx="551678" cy="454144"/>
          </a:xfrm>
          <a:prstGeom prst="rect">
            <a:avLst/>
          </a:prstGeom>
        </p:spPr>
      </p:pic>
      <p:pic>
        <p:nvPicPr>
          <p:cNvPr id="1467" name="Image 1466">
            <a:extLst>
              <a:ext uri="{FF2B5EF4-FFF2-40B4-BE49-F238E27FC236}">
                <a16:creationId xmlns:a16="http://schemas.microsoft.com/office/drawing/2014/main" id="{7B1DC046-1293-44FA-8DB8-771B8334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18021" y="3419538"/>
            <a:ext cx="551678" cy="454144"/>
          </a:xfrm>
          <a:prstGeom prst="rect">
            <a:avLst/>
          </a:prstGeom>
        </p:spPr>
      </p:pic>
      <p:pic>
        <p:nvPicPr>
          <p:cNvPr id="1468" name="Image 1467">
            <a:extLst>
              <a:ext uri="{FF2B5EF4-FFF2-40B4-BE49-F238E27FC236}">
                <a16:creationId xmlns:a16="http://schemas.microsoft.com/office/drawing/2014/main" id="{E2F50CC1-CC81-4A28-A33E-EBCFF8D1AE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31638" y="3320637"/>
            <a:ext cx="551678" cy="454144"/>
          </a:xfrm>
          <a:prstGeom prst="rect">
            <a:avLst/>
          </a:prstGeom>
        </p:spPr>
      </p:pic>
      <p:pic>
        <p:nvPicPr>
          <p:cNvPr id="1469" name="Image 1468">
            <a:extLst>
              <a:ext uri="{FF2B5EF4-FFF2-40B4-BE49-F238E27FC236}">
                <a16:creationId xmlns:a16="http://schemas.microsoft.com/office/drawing/2014/main" id="{E1253E4F-E751-4D93-9D11-30F6900677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845254" y="3221736"/>
            <a:ext cx="551678" cy="454144"/>
          </a:xfrm>
          <a:prstGeom prst="rect">
            <a:avLst/>
          </a:prstGeom>
        </p:spPr>
      </p:pic>
      <p:pic>
        <p:nvPicPr>
          <p:cNvPr id="1470" name="Image 1469">
            <a:extLst>
              <a:ext uri="{FF2B5EF4-FFF2-40B4-BE49-F238E27FC236}">
                <a16:creationId xmlns:a16="http://schemas.microsoft.com/office/drawing/2014/main" id="{06011268-0E3F-476C-B371-EB04097FC8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58870" y="3122834"/>
            <a:ext cx="551678" cy="454144"/>
          </a:xfrm>
          <a:prstGeom prst="rect">
            <a:avLst/>
          </a:prstGeom>
        </p:spPr>
      </p:pic>
      <p:pic>
        <p:nvPicPr>
          <p:cNvPr id="1486" name="Image 1485">
            <a:extLst>
              <a:ext uri="{FF2B5EF4-FFF2-40B4-BE49-F238E27FC236}">
                <a16:creationId xmlns:a16="http://schemas.microsoft.com/office/drawing/2014/main" id="{538B5471-B6E9-4D22-8F1D-ECF7FDF0EE0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769" y="4892828"/>
            <a:ext cx="551678" cy="454144"/>
          </a:xfrm>
          <a:prstGeom prst="rect">
            <a:avLst/>
          </a:prstGeom>
        </p:spPr>
      </p:pic>
      <p:pic>
        <p:nvPicPr>
          <p:cNvPr id="1487" name="Image 1486">
            <a:extLst>
              <a:ext uri="{FF2B5EF4-FFF2-40B4-BE49-F238E27FC236}">
                <a16:creationId xmlns:a16="http://schemas.microsoft.com/office/drawing/2014/main" id="{CF5DA514-C5C8-4034-BA47-87C4D461FF7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9386" y="4793926"/>
            <a:ext cx="551678" cy="454144"/>
          </a:xfrm>
          <a:prstGeom prst="rect">
            <a:avLst/>
          </a:prstGeom>
        </p:spPr>
      </p:pic>
      <p:pic>
        <p:nvPicPr>
          <p:cNvPr id="1488" name="Image 1487">
            <a:extLst>
              <a:ext uri="{FF2B5EF4-FFF2-40B4-BE49-F238E27FC236}">
                <a16:creationId xmlns:a16="http://schemas.microsoft.com/office/drawing/2014/main" id="{F718342C-D0D4-4539-9958-9E94DD0F32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523002" y="4695025"/>
            <a:ext cx="551678" cy="454144"/>
          </a:xfrm>
          <a:prstGeom prst="rect">
            <a:avLst/>
          </a:prstGeom>
        </p:spPr>
      </p:pic>
      <p:pic>
        <p:nvPicPr>
          <p:cNvPr id="1489" name="Image 1488">
            <a:extLst>
              <a:ext uri="{FF2B5EF4-FFF2-40B4-BE49-F238E27FC236}">
                <a16:creationId xmlns:a16="http://schemas.microsoft.com/office/drawing/2014/main" id="{755B1F77-445B-4C98-AB30-DF60B9D595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236618" y="4596124"/>
            <a:ext cx="551678" cy="454144"/>
          </a:xfrm>
          <a:prstGeom prst="rect">
            <a:avLst/>
          </a:prstGeom>
        </p:spPr>
      </p:pic>
      <p:pic>
        <p:nvPicPr>
          <p:cNvPr id="1490" name="Image 1489">
            <a:extLst>
              <a:ext uri="{FF2B5EF4-FFF2-40B4-BE49-F238E27FC236}">
                <a16:creationId xmlns:a16="http://schemas.microsoft.com/office/drawing/2014/main" id="{B39A2BB7-4E1B-4E9A-9AAF-D0E20E0658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950234" y="4497222"/>
            <a:ext cx="551678" cy="454144"/>
          </a:xfrm>
          <a:prstGeom prst="rect">
            <a:avLst/>
          </a:prstGeom>
        </p:spPr>
      </p:pic>
      <p:pic>
        <p:nvPicPr>
          <p:cNvPr id="1491" name="Image 1490">
            <a:extLst>
              <a:ext uri="{FF2B5EF4-FFF2-40B4-BE49-F238E27FC236}">
                <a16:creationId xmlns:a16="http://schemas.microsoft.com/office/drawing/2014/main" id="{FF582817-7E32-44F8-AE2A-530D7012753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63850" y="4398321"/>
            <a:ext cx="551678" cy="454144"/>
          </a:xfrm>
          <a:prstGeom prst="rect">
            <a:avLst/>
          </a:prstGeom>
        </p:spPr>
      </p:pic>
      <p:pic>
        <p:nvPicPr>
          <p:cNvPr id="1492" name="Image 1491">
            <a:extLst>
              <a:ext uri="{FF2B5EF4-FFF2-40B4-BE49-F238E27FC236}">
                <a16:creationId xmlns:a16="http://schemas.microsoft.com/office/drawing/2014/main" id="{0E05F414-1E76-4BC1-9F86-E9CF6B818B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75400" y="4299706"/>
            <a:ext cx="551678" cy="454144"/>
          </a:xfrm>
          <a:prstGeom prst="rect">
            <a:avLst/>
          </a:prstGeom>
        </p:spPr>
      </p:pic>
      <p:pic>
        <p:nvPicPr>
          <p:cNvPr id="1493" name="Image 1492">
            <a:extLst>
              <a:ext uri="{FF2B5EF4-FFF2-40B4-BE49-F238E27FC236}">
                <a16:creationId xmlns:a16="http://schemas.microsoft.com/office/drawing/2014/main" id="{5309BEA3-7F88-4201-9685-A983A49772D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89016" y="4200804"/>
            <a:ext cx="551678" cy="454144"/>
          </a:xfrm>
          <a:prstGeom prst="rect">
            <a:avLst/>
          </a:prstGeom>
        </p:spPr>
      </p:pic>
      <p:pic>
        <p:nvPicPr>
          <p:cNvPr id="1494" name="Image 1493">
            <a:extLst>
              <a:ext uri="{FF2B5EF4-FFF2-40B4-BE49-F238E27FC236}">
                <a16:creationId xmlns:a16="http://schemas.microsoft.com/office/drawing/2014/main" id="{3457CEEE-3989-499B-8801-B2E809E2526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802632" y="4101903"/>
            <a:ext cx="551678" cy="454144"/>
          </a:xfrm>
          <a:prstGeom prst="rect">
            <a:avLst/>
          </a:prstGeom>
        </p:spPr>
      </p:pic>
      <p:pic>
        <p:nvPicPr>
          <p:cNvPr id="1495" name="Image 1494">
            <a:extLst>
              <a:ext uri="{FF2B5EF4-FFF2-40B4-BE49-F238E27FC236}">
                <a16:creationId xmlns:a16="http://schemas.microsoft.com/office/drawing/2014/main" id="{679B5544-E7F5-4FC1-B2CE-28A8318E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516248" y="4003002"/>
            <a:ext cx="551678" cy="454144"/>
          </a:xfrm>
          <a:prstGeom prst="rect">
            <a:avLst/>
          </a:prstGeom>
        </p:spPr>
      </p:pic>
      <p:pic>
        <p:nvPicPr>
          <p:cNvPr id="1496" name="Image 1495">
            <a:extLst>
              <a:ext uri="{FF2B5EF4-FFF2-40B4-BE49-F238E27FC236}">
                <a16:creationId xmlns:a16="http://schemas.microsoft.com/office/drawing/2014/main" id="{7DD3841F-6992-49F5-91ED-132880DBE19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229865" y="3904100"/>
            <a:ext cx="551678" cy="454144"/>
          </a:xfrm>
          <a:prstGeom prst="rect">
            <a:avLst/>
          </a:prstGeom>
        </p:spPr>
      </p:pic>
      <p:pic>
        <p:nvPicPr>
          <p:cNvPr id="1497" name="Image 1496">
            <a:extLst>
              <a:ext uri="{FF2B5EF4-FFF2-40B4-BE49-F238E27FC236}">
                <a16:creationId xmlns:a16="http://schemas.microsoft.com/office/drawing/2014/main" id="{CEF48330-3232-409B-8493-C2A1A723AC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943481" y="3805199"/>
            <a:ext cx="551678" cy="454144"/>
          </a:xfrm>
          <a:prstGeom prst="rect">
            <a:avLst/>
          </a:prstGeom>
        </p:spPr>
      </p:pic>
      <p:pic>
        <p:nvPicPr>
          <p:cNvPr id="1498" name="Image 1497">
            <a:extLst>
              <a:ext uri="{FF2B5EF4-FFF2-40B4-BE49-F238E27FC236}">
                <a16:creationId xmlns:a16="http://schemas.microsoft.com/office/drawing/2014/main" id="{49DA003B-9BC6-4E60-BF90-FBE5BA86F5C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657097" y="3706297"/>
            <a:ext cx="551678" cy="454144"/>
          </a:xfrm>
          <a:prstGeom prst="rect">
            <a:avLst/>
          </a:prstGeom>
        </p:spPr>
      </p:pic>
      <p:pic>
        <p:nvPicPr>
          <p:cNvPr id="1499" name="Image 1498">
            <a:extLst>
              <a:ext uri="{FF2B5EF4-FFF2-40B4-BE49-F238E27FC236}">
                <a16:creationId xmlns:a16="http://schemas.microsoft.com/office/drawing/2014/main" id="{BCBF9A9B-480B-43E6-9B14-0DA57BC5630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70713" y="3607396"/>
            <a:ext cx="551678" cy="454144"/>
          </a:xfrm>
          <a:prstGeom prst="rect">
            <a:avLst/>
          </a:prstGeom>
        </p:spPr>
      </p:pic>
      <p:pic>
        <p:nvPicPr>
          <p:cNvPr id="1514" name="Image 1513">
            <a:extLst>
              <a:ext uri="{FF2B5EF4-FFF2-40B4-BE49-F238E27FC236}">
                <a16:creationId xmlns:a16="http://schemas.microsoft.com/office/drawing/2014/main" id="{2B6F889D-C043-41D8-8EFF-DA7D5733DF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305000" y="5406856"/>
            <a:ext cx="551678" cy="454144"/>
          </a:xfrm>
          <a:prstGeom prst="rect">
            <a:avLst/>
          </a:prstGeom>
        </p:spPr>
      </p:pic>
      <p:pic>
        <p:nvPicPr>
          <p:cNvPr id="1515" name="Image 1514">
            <a:extLst>
              <a:ext uri="{FF2B5EF4-FFF2-40B4-BE49-F238E27FC236}">
                <a16:creationId xmlns:a16="http://schemas.microsoft.com/office/drawing/2014/main" id="{CE6840E0-2013-41D4-B53F-FFB7402DA7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8616" y="5307955"/>
            <a:ext cx="551678" cy="454144"/>
          </a:xfrm>
          <a:prstGeom prst="rect">
            <a:avLst/>
          </a:prstGeom>
        </p:spPr>
      </p:pic>
      <p:pic>
        <p:nvPicPr>
          <p:cNvPr id="1516" name="Image 1515">
            <a:extLst>
              <a:ext uri="{FF2B5EF4-FFF2-40B4-BE49-F238E27FC236}">
                <a16:creationId xmlns:a16="http://schemas.microsoft.com/office/drawing/2014/main" id="{2E632102-2037-416C-BEC4-28737D9070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122232" y="5209053"/>
            <a:ext cx="551678" cy="454144"/>
          </a:xfrm>
          <a:prstGeom prst="rect">
            <a:avLst/>
          </a:prstGeom>
        </p:spPr>
      </p:pic>
      <p:pic>
        <p:nvPicPr>
          <p:cNvPr id="1517" name="Image 1516">
            <a:extLst>
              <a:ext uri="{FF2B5EF4-FFF2-40B4-BE49-F238E27FC236}">
                <a16:creationId xmlns:a16="http://schemas.microsoft.com/office/drawing/2014/main" id="{EEC464C3-62A0-43B5-B4C4-7391E6A7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35848" y="5110152"/>
            <a:ext cx="551678" cy="454144"/>
          </a:xfrm>
          <a:prstGeom prst="rect">
            <a:avLst/>
          </a:prstGeom>
        </p:spPr>
      </p:pic>
      <p:pic>
        <p:nvPicPr>
          <p:cNvPr id="1518" name="Image 1517">
            <a:extLst>
              <a:ext uri="{FF2B5EF4-FFF2-40B4-BE49-F238E27FC236}">
                <a16:creationId xmlns:a16="http://schemas.microsoft.com/office/drawing/2014/main" id="{55BDD5B1-F92E-4726-85F4-E44F0E94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549464" y="5011250"/>
            <a:ext cx="551678" cy="454144"/>
          </a:xfrm>
          <a:prstGeom prst="rect">
            <a:avLst/>
          </a:prstGeom>
        </p:spPr>
      </p:pic>
      <p:pic>
        <p:nvPicPr>
          <p:cNvPr id="1519" name="Image 1518">
            <a:extLst>
              <a:ext uri="{FF2B5EF4-FFF2-40B4-BE49-F238E27FC236}">
                <a16:creationId xmlns:a16="http://schemas.microsoft.com/office/drawing/2014/main" id="{CE21FCD9-32FC-4911-9ECC-40B3F1DB25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263080" y="4912349"/>
            <a:ext cx="551678" cy="454144"/>
          </a:xfrm>
          <a:prstGeom prst="rect">
            <a:avLst/>
          </a:prstGeom>
        </p:spPr>
      </p:pic>
      <p:pic>
        <p:nvPicPr>
          <p:cNvPr id="1520" name="Image 1519">
            <a:extLst>
              <a:ext uri="{FF2B5EF4-FFF2-40B4-BE49-F238E27FC236}">
                <a16:creationId xmlns:a16="http://schemas.microsoft.com/office/drawing/2014/main" id="{CFBCC80F-288C-42A6-AE35-E3DD96202EF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976697" y="4813448"/>
            <a:ext cx="551678" cy="454144"/>
          </a:xfrm>
          <a:prstGeom prst="rect">
            <a:avLst/>
          </a:prstGeom>
        </p:spPr>
      </p:pic>
      <p:pic>
        <p:nvPicPr>
          <p:cNvPr id="1521" name="Image 1520">
            <a:extLst>
              <a:ext uri="{FF2B5EF4-FFF2-40B4-BE49-F238E27FC236}">
                <a16:creationId xmlns:a16="http://schemas.microsoft.com/office/drawing/2014/main" id="{3175C150-6B23-4AF0-9F6E-5BC0E54CE5C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688246" y="4714833"/>
            <a:ext cx="551678" cy="454144"/>
          </a:xfrm>
          <a:prstGeom prst="rect">
            <a:avLst/>
          </a:prstGeom>
        </p:spPr>
      </p:pic>
      <p:pic>
        <p:nvPicPr>
          <p:cNvPr id="1522" name="Image 1521">
            <a:extLst>
              <a:ext uri="{FF2B5EF4-FFF2-40B4-BE49-F238E27FC236}">
                <a16:creationId xmlns:a16="http://schemas.microsoft.com/office/drawing/2014/main" id="{374937F7-2B75-43CC-BD67-0DA2F3CEB58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01863" y="4615931"/>
            <a:ext cx="551678" cy="454144"/>
          </a:xfrm>
          <a:prstGeom prst="rect">
            <a:avLst/>
          </a:prstGeom>
        </p:spPr>
      </p:pic>
      <p:pic>
        <p:nvPicPr>
          <p:cNvPr id="1523" name="Image 1522">
            <a:extLst>
              <a:ext uri="{FF2B5EF4-FFF2-40B4-BE49-F238E27FC236}">
                <a16:creationId xmlns:a16="http://schemas.microsoft.com/office/drawing/2014/main" id="{4CF8EFBC-9962-4B84-A3EF-C33D373D38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15479" y="4517030"/>
            <a:ext cx="551678" cy="454144"/>
          </a:xfrm>
          <a:prstGeom prst="rect">
            <a:avLst/>
          </a:prstGeom>
        </p:spPr>
      </p:pic>
      <p:pic>
        <p:nvPicPr>
          <p:cNvPr id="1524" name="Image 1523">
            <a:extLst>
              <a:ext uri="{FF2B5EF4-FFF2-40B4-BE49-F238E27FC236}">
                <a16:creationId xmlns:a16="http://schemas.microsoft.com/office/drawing/2014/main" id="{3F2D4171-C6AF-4B19-B0C3-C4984A34E4D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29095" y="4418128"/>
            <a:ext cx="551678" cy="454144"/>
          </a:xfrm>
          <a:prstGeom prst="rect">
            <a:avLst/>
          </a:prstGeom>
        </p:spPr>
      </p:pic>
      <p:pic>
        <p:nvPicPr>
          <p:cNvPr id="1525" name="Image 1524">
            <a:extLst>
              <a:ext uri="{FF2B5EF4-FFF2-40B4-BE49-F238E27FC236}">
                <a16:creationId xmlns:a16="http://schemas.microsoft.com/office/drawing/2014/main" id="{08A1E230-AEEB-4355-B37E-E40AFA541B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42711" y="4319227"/>
            <a:ext cx="551678" cy="454144"/>
          </a:xfrm>
          <a:prstGeom prst="rect">
            <a:avLst/>
          </a:prstGeom>
        </p:spPr>
      </p:pic>
      <p:pic>
        <p:nvPicPr>
          <p:cNvPr id="1526" name="Image 1525">
            <a:extLst>
              <a:ext uri="{FF2B5EF4-FFF2-40B4-BE49-F238E27FC236}">
                <a16:creationId xmlns:a16="http://schemas.microsoft.com/office/drawing/2014/main" id="{A67E6BCE-4C8A-4285-8AAE-53DCA9A7DB8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256327" y="4220326"/>
            <a:ext cx="551678" cy="454144"/>
          </a:xfrm>
          <a:prstGeom prst="rect">
            <a:avLst/>
          </a:prstGeom>
        </p:spPr>
      </p:pic>
      <p:pic>
        <p:nvPicPr>
          <p:cNvPr id="1527" name="Image 1526">
            <a:extLst>
              <a:ext uri="{FF2B5EF4-FFF2-40B4-BE49-F238E27FC236}">
                <a16:creationId xmlns:a16="http://schemas.microsoft.com/office/drawing/2014/main" id="{C31B0569-A73E-41E0-B543-ED8078BEF96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69943" y="4121424"/>
            <a:ext cx="551678" cy="454144"/>
          </a:xfrm>
          <a:prstGeom prst="rect">
            <a:avLst/>
          </a:prstGeom>
        </p:spPr>
      </p:pic>
      <p:pic>
        <p:nvPicPr>
          <p:cNvPr id="1528" name="Image 1527">
            <a:extLst>
              <a:ext uri="{FF2B5EF4-FFF2-40B4-BE49-F238E27FC236}">
                <a16:creationId xmlns:a16="http://schemas.microsoft.com/office/drawing/2014/main" id="{E34240BF-F97D-4C33-A379-DDE744353E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683559" y="4022523"/>
            <a:ext cx="551678" cy="454144"/>
          </a:xfrm>
          <a:prstGeom prst="rect">
            <a:avLst/>
          </a:prstGeom>
        </p:spPr>
      </p:pic>
      <p:pic>
        <p:nvPicPr>
          <p:cNvPr id="1542" name="Image 1541">
            <a:extLst>
              <a:ext uri="{FF2B5EF4-FFF2-40B4-BE49-F238E27FC236}">
                <a16:creationId xmlns:a16="http://schemas.microsoft.com/office/drawing/2014/main" id="{DE945A6F-59E9-4448-BB28-7AB396D45D9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93157" y="5891418"/>
            <a:ext cx="551678" cy="454144"/>
          </a:xfrm>
          <a:prstGeom prst="rect">
            <a:avLst/>
          </a:prstGeom>
        </p:spPr>
      </p:pic>
      <p:pic>
        <p:nvPicPr>
          <p:cNvPr id="1543" name="Image 1542">
            <a:extLst>
              <a:ext uri="{FF2B5EF4-FFF2-40B4-BE49-F238E27FC236}">
                <a16:creationId xmlns:a16="http://schemas.microsoft.com/office/drawing/2014/main" id="{AAE12926-02A9-4713-BC61-CBA5C2FE099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20459" y="5792516"/>
            <a:ext cx="551678" cy="454144"/>
          </a:xfrm>
          <a:prstGeom prst="rect">
            <a:avLst/>
          </a:prstGeom>
        </p:spPr>
      </p:pic>
      <p:pic>
        <p:nvPicPr>
          <p:cNvPr id="1544" name="Image 1543">
            <a:extLst>
              <a:ext uri="{FF2B5EF4-FFF2-40B4-BE49-F238E27FC236}">
                <a16:creationId xmlns:a16="http://schemas.microsoft.com/office/drawing/2014/main" id="{F64F5241-DA2E-4346-B6A3-699C37DB4C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4075" y="5693615"/>
            <a:ext cx="551678" cy="454144"/>
          </a:xfrm>
          <a:prstGeom prst="rect">
            <a:avLst/>
          </a:prstGeom>
        </p:spPr>
      </p:pic>
      <p:pic>
        <p:nvPicPr>
          <p:cNvPr id="1545" name="Image 1544">
            <a:extLst>
              <a:ext uri="{FF2B5EF4-FFF2-40B4-BE49-F238E27FC236}">
                <a16:creationId xmlns:a16="http://schemas.microsoft.com/office/drawing/2014/main" id="{E786D639-767F-4414-937B-BFCA3E87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47691" y="5594714"/>
            <a:ext cx="551678" cy="454144"/>
          </a:xfrm>
          <a:prstGeom prst="rect">
            <a:avLst/>
          </a:prstGeom>
        </p:spPr>
      </p:pic>
      <p:pic>
        <p:nvPicPr>
          <p:cNvPr id="1546" name="Image 1545">
            <a:extLst>
              <a:ext uri="{FF2B5EF4-FFF2-40B4-BE49-F238E27FC236}">
                <a16:creationId xmlns:a16="http://schemas.microsoft.com/office/drawing/2014/main" id="{77680176-0CBA-45E2-833E-D7070F0F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61307" y="5495812"/>
            <a:ext cx="551678" cy="454144"/>
          </a:xfrm>
          <a:prstGeom prst="rect">
            <a:avLst/>
          </a:prstGeom>
        </p:spPr>
      </p:pic>
      <p:pic>
        <p:nvPicPr>
          <p:cNvPr id="1547" name="Image 1546">
            <a:extLst>
              <a:ext uri="{FF2B5EF4-FFF2-40B4-BE49-F238E27FC236}">
                <a16:creationId xmlns:a16="http://schemas.microsoft.com/office/drawing/2014/main" id="{ECE6233A-6740-4864-AB5B-9CD1811EB8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74924" y="5396911"/>
            <a:ext cx="551678" cy="454144"/>
          </a:xfrm>
          <a:prstGeom prst="rect">
            <a:avLst/>
          </a:prstGeom>
        </p:spPr>
      </p:pic>
      <p:pic>
        <p:nvPicPr>
          <p:cNvPr id="1548" name="Image 1547">
            <a:extLst>
              <a:ext uri="{FF2B5EF4-FFF2-40B4-BE49-F238E27FC236}">
                <a16:creationId xmlns:a16="http://schemas.microsoft.com/office/drawing/2014/main" id="{CD4E958E-7445-4321-BB0C-4470DC179EC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88540" y="5298009"/>
            <a:ext cx="551678" cy="454144"/>
          </a:xfrm>
          <a:prstGeom prst="rect">
            <a:avLst/>
          </a:prstGeom>
        </p:spPr>
      </p:pic>
      <p:pic>
        <p:nvPicPr>
          <p:cNvPr id="1549" name="Image 1548">
            <a:extLst>
              <a:ext uri="{FF2B5EF4-FFF2-40B4-BE49-F238E27FC236}">
                <a16:creationId xmlns:a16="http://schemas.microsoft.com/office/drawing/2014/main" id="{1AF01B56-7EE2-4B32-A519-56F1A69781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02156" y="5199108"/>
            <a:ext cx="551678" cy="454144"/>
          </a:xfrm>
          <a:prstGeom prst="rect">
            <a:avLst/>
          </a:prstGeom>
        </p:spPr>
      </p:pic>
      <p:pic>
        <p:nvPicPr>
          <p:cNvPr id="1550" name="Image 1549">
            <a:extLst>
              <a:ext uri="{FF2B5EF4-FFF2-40B4-BE49-F238E27FC236}">
                <a16:creationId xmlns:a16="http://schemas.microsoft.com/office/drawing/2014/main" id="{21EA513E-1AC1-4BE7-AF5F-83A4DB3EB2E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213706" y="5100493"/>
            <a:ext cx="551678" cy="454144"/>
          </a:xfrm>
          <a:prstGeom prst="rect">
            <a:avLst/>
          </a:prstGeom>
        </p:spPr>
      </p:pic>
      <p:pic>
        <p:nvPicPr>
          <p:cNvPr id="1551" name="Image 1550">
            <a:extLst>
              <a:ext uri="{FF2B5EF4-FFF2-40B4-BE49-F238E27FC236}">
                <a16:creationId xmlns:a16="http://schemas.microsoft.com/office/drawing/2014/main" id="{FDA98B0C-5478-4041-B602-97FB25E9B56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927322" y="5001592"/>
            <a:ext cx="551678" cy="454144"/>
          </a:xfrm>
          <a:prstGeom prst="rect">
            <a:avLst/>
          </a:prstGeom>
        </p:spPr>
      </p:pic>
      <p:pic>
        <p:nvPicPr>
          <p:cNvPr id="1552" name="Image 1551">
            <a:extLst>
              <a:ext uri="{FF2B5EF4-FFF2-40B4-BE49-F238E27FC236}">
                <a16:creationId xmlns:a16="http://schemas.microsoft.com/office/drawing/2014/main" id="{143E0494-C8BD-4800-AC62-D09272AA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640938" y="4902690"/>
            <a:ext cx="551678" cy="454144"/>
          </a:xfrm>
          <a:prstGeom prst="rect">
            <a:avLst/>
          </a:prstGeom>
        </p:spPr>
      </p:pic>
      <p:pic>
        <p:nvPicPr>
          <p:cNvPr id="1553" name="Image 1552">
            <a:extLst>
              <a:ext uri="{FF2B5EF4-FFF2-40B4-BE49-F238E27FC236}">
                <a16:creationId xmlns:a16="http://schemas.microsoft.com/office/drawing/2014/main" id="{EED79596-1AD9-470A-AA62-E66A47CFACB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354554" y="4803789"/>
            <a:ext cx="551678" cy="454144"/>
          </a:xfrm>
          <a:prstGeom prst="rect">
            <a:avLst/>
          </a:prstGeom>
        </p:spPr>
      </p:pic>
      <p:pic>
        <p:nvPicPr>
          <p:cNvPr id="1554" name="Image 1553">
            <a:extLst>
              <a:ext uri="{FF2B5EF4-FFF2-40B4-BE49-F238E27FC236}">
                <a16:creationId xmlns:a16="http://schemas.microsoft.com/office/drawing/2014/main" id="{0D567DE8-A91D-4921-BE64-E11FAD63E4A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68170" y="4704887"/>
            <a:ext cx="551678" cy="454144"/>
          </a:xfrm>
          <a:prstGeom prst="rect">
            <a:avLst/>
          </a:prstGeom>
        </p:spPr>
      </p:pic>
      <p:pic>
        <p:nvPicPr>
          <p:cNvPr id="1555" name="Image 1554">
            <a:extLst>
              <a:ext uri="{FF2B5EF4-FFF2-40B4-BE49-F238E27FC236}">
                <a16:creationId xmlns:a16="http://schemas.microsoft.com/office/drawing/2014/main" id="{CFA3127B-A07E-4BDA-B936-CA819466112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81786" y="4605986"/>
            <a:ext cx="551678" cy="454144"/>
          </a:xfrm>
          <a:prstGeom prst="rect">
            <a:avLst/>
          </a:prstGeom>
        </p:spPr>
      </p:pic>
      <p:pic>
        <p:nvPicPr>
          <p:cNvPr id="1556" name="Image 1555">
            <a:extLst>
              <a:ext uri="{FF2B5EF4-FFF2-40B4-BE49-F238E27FC236}">
                <a16:creationId xmlns:a16="http://schemas.microsoft.com/office/drawing/2014/main" id="{4F732B40-D92B-4A58-90A7-E4851C9987F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495402" y="4507085"/>
            <a:ext cx="551678" cy="454144"/>
          </a:xfrm>
          <a:prstGeom prst="rect">
            <a:avLst/>
          </a:prstGeom>
        </p:spPr>
      </p:pic>
      <p:pic>
        <p:nvPicPr>
          <p:cNvPr id="1573" name="Image 1572">
            <a:extLst>
              <a:ext uri="{FF2B5EF4-FFF2-40B4-BE49-F238E27FC236}">
                <a16:creationId xmlns:a16="http://schemas.microsoft.com/office/drawing/2014/main" id="{9D6D936A-E1A2-4E19-9759-E9752503522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180311" y="6306545"/>
            <a:ext cx="551678" cy="454144"/>
          </a:xfrm>
          <a:prstGeom prst="rect">
            <a:avLst/>
          </a:prstGeom>
        </p:spPr>
      </p:pic>
      <p:pic>
        <p:nvPicPr>
          <p:cNvPr id="1574" name="Image 1573">
            <a:extLst>
              <a:ext uri="{FF2B5EF4-FFF2-40B4-BE49-F238E27FC236}">
                <a16:creationId xmlns:a16="http://schemas.microsoft.com/office/drawing/2014/main" id="{C3C2416D-885A-4959-A5A6-BBE3786B92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3305" y="6207643"/>
            <a:ext cx="551678" cy="454144"/>
          </a:xfrm>
          <a:prstGeom prst="rect">
            <a:avLst/>
          </a:prstGeom>
        </p:spPr>
      </p:pic>
      <p:pic>
        <p:nvPicPr>
          <p:cNvPr id="1575" name="Image 1574">
            <a:extLst>
              <a:ext uri="{FF2B5EF4-FFF2-40B4-BE49-F238E27FC236}">
                <a16:creationId xmlns:a16="http://schemas.microsoft.com/office/drawing/2014/main" id="{E421F9E2-F7C7-4928-A1D4-5E2670CA06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46922" y="6108742"/>
            <a:ext cx="551678" cy="454144"/>
          </a:xfrm>
          <a:prstGeom prst="rect">
            <a:avLst/>
          </a:prstGeom>
        </p:spPr>
      </p:pic>
      <p:pic>
        <p:nvPicPr>
          <p:cNvPr id="1576" name="Image 1575">
            <a:extLst>
              <a:ext uri="{FF2B5EF4-FFF2-40B4-BE49-F238E27FC236}">
                <a16:creationId xmlns:a16="http://schemas.microsoft.com/office/drawing/2014/main" id="{69322858-5CE3-4898-A894-E926E533671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60538" y="6009840"/>
            <a:ext cx="551678" cy="454144"/>
          </a:xfrm>
          <a:prstGeom prst="rect">
            <a:avLst/>
          </a:prstGeom>
        </p:spPr>
      </p:pic>
      <p:pic>
        <p:nvPicPr>
          <p:cNvPr id="1577" name="Image 1576">
            <a:extLst>
              <a:ext uri="{FF2B5EF4-FFF2-40B4-BE49-F238E27FC236}">
                <a16:creationId xmlns:a16="http://schemas.microsoft.com/office/drawing/2014/main" id="{51B572D3-7C1A-40A6-99B1-0F97CBA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674154" y="5910939"/>
            <a:ext cx="551678" cy="454144"/>
          </a:xfrm>
          <a:prstGeom prst="rect">
            <a:avLst/>
          </a:prstGeom>
        </p:spPr>
      </p:pic>
      <p:pic>
        <p:nvPicPr>
          <p:cNvPr id="1578" name="Image 1577">
            <a:extLst>
              <a:ext uri="{FF2B5EF4-FFF2-40B4-BE49-F238E27FC236}">
                <a16:creationId xmlns:a16="http://schemas.microsoft.com/office/drawing/2014/main" id="{DBA79EE1-B2B7-42DA-9FB1-97FBBEE741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387770" y="5812038"/>
            <a:ext cx="551678" cy="454144"/>
          </a:xfrm>
          <a:prstGeom prst="rect">
            <a:avLst/>
          </a:prstGeom>
        </p:spPr>
      </p:pic>
      <p:pic>
        <p:nvPicPr>
          <p:cNvPr id="1579" name="Image 1578">
            <a:extLst>
              <a:ext uri="{FF2B5EF4-FFF2-40B4-BE49-F238E27FC236}">
                <a16:creationId xmlns:a16="http://schemas.microsoft.com/office/drawing/2014/main" id="{A904ACEB-D03E-4B82-8766-81AA03F86B1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01386" y="5713136"/>
            <a:ext cx="551678" cy="454144"/>
          </a:xfrm>
          <a:prstGeom prst="rect">
            <a:avLst/>
          </a:prstGeom>
        </p:spPr>
      </p:pic>
      <p:pic>
        <p:nvPicPr>
          <p:cNvPr id="1580" name="Image 1579">
            <a:extLst>
              <a:ext uri="{FF2B5EF4-FFF2-40B4-BE49-F238E27FC236}">
                <a16:creationId xmlns:a16="http://schemas.microsoft.com/office/drawing/2014/main" id="{909B2577-C5F8-4A0B-A662-0CE694AFDD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812936" y="5614521"/>
            <a:ext cx="551678" cy="454144"/>
          </a:xfrm>
          <a:prstGeom prst="rect">
            <a:avLst/>
          </a:prstGeom>
        </p:spPr>
      </p:pic>
      <p:pic>
        <p:nvPicPr>
          <p:cNvPr id="1581" name="Image 1580">
            <a:extLst>
              <a:ext uri="{FF2B5EF4-FFF2-40B4-BE49-F238E27FC236}">
                <a16:creationId xmlns:a16="http://schemas.microsoft.com/office/drawing/2014/main" id="{CE4374B2-6B41-4598-9005-78C8A14514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526552" y="5515620"/>
            <a:ext cx="551678" cy="454144"/>
          </a:xfrm>
          <a:prstGeom prst="rect">
            <a:avLst/>
          </a:prstGeom>
        </p:spPr>
      </p:pic>
      <p:pic>
        <p:nvPicPr>
          <p:cNvPr id="1582" name="Image 1581">
            <a:extLst>
              <a:ext uri="{FF2B5EF4-FFF2-40B4-BE49-F238E27FC236}">
                <a16:creationId xmlns:a16="http://schemas.microsoft.com/office/drawing/2014/main" id="{12D660EB-105C-41C1-A77E-6F30A8A1451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40168" y="5416718"/>
            <a:ext cx="551678" cy="454144"/>
          </a:xfrm>
          <a:prstGeom prst="rect">
            <a:avLst/>
          </a:prstGeom>
        </p:spPr>
      </p:pic>
      <p:pic>
        <p:nvPicPr>
          <p:cNvPr id="1583" name="Image 1582">
            <a:extLst>
              <a:ext uri="{FF2B5EF4-FFF2-40B4-BE49-F238E27FC236}">
                <a16:creationId xmlns:a16="http://schemas.microsoft.com/office/drawing/2014/main" id="{B8113F63-1D74-4657-9CF2-027C36E45C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53784" y="5317817"/>
            <a:ext cx="551678" cy="454144"/>
          </a:xfrm>
          <a:prstGeom prst="rect">
            <a:avLst/>
          </a:prstGeom>
        </p:spPr>
      </p:pic>
      <p:pic>
        <p:nvPicPr>
          <p:cNvPr id="1584" name="Image 1583">
            <a:extLst>
              <a:ext uri="{FF2B5EF4-FFF2-40B4-BE49-F238E27FC236}">
                <a16:creationId xmlns:a16="http://schemas.microsoft.com/office/drawing/2014/main" id="{5D51B947-60A1-4F0C-950D-6038F0A232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67401" y="5218916"/>
            <a:ext cx="551678" cy="454144"/>
          </a:xfrm>
          <a:prstGeom prst="rect">
            <a:avLst/>
          </a:prstGeom>
        </p:spPr>
      </p:pic>
      <p:pic>
        <p:nvPicPr>
          <p:cNvPr id="1585" name="Image 1584">
            <a:extLst>
              <a:ext uri="{FF2B5EF4-FFF2-40B4-BE49-F238E27FC236}">
                <a16:creationId xmlns:a16="http://schemas.microsoft.com/office/drawing/2014/main" id="{C9F08023-35FB-4064-8C7D-90AAEDC6495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81017" y="5120014"/>
            <a:ext cx="551678" cy="454144"/>
          </a:xfrm>
          <a:prstGeom prst="rect">
            <a:avLst/>
          </a:prstGeom>
        </p:spPr>
      </p:pic>
      <p:pic>
        <p:nvPicPr>
          <p:cNvPr id="1586" name="Image 1585">
            <a:extLst>
              <a:ext uri="{FF2B5EF4-FFF2-40B4-BE49-F238E27FC236}">
                <a16:creationId xmlns:a16="http://schemas.microsoft.com/office/drawing/2014/main" id="{F10C3454-DB1B-42E2-B65D-3DBBEB146D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94633" y="5021113"/>
            <a:ext cx="551678" cy="454144"/>
          </a:xfrm>
          <a:prstGeom prst="rect">
            <a:avLst/>
          </a:prstGeom>
        </p:spPr>
      </p:pic>
      <p:pic>
        <p:nvPicPr>
          <p:cNvPr id="1587" name="Image 1586">
            <a:extLst>
              <a:ext uri="{FF2B5EF4-FFF2-40B4-BE49-F238E27FC236}">
                <a16:creationId xmlns:a16="http://schemas.microsoft.com/office/drawing/2014/main" id="{870D247A-9C48-4D60-82B2-1F29FCD6D54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808249" y="4922211"/>
            <a:ext cx="551678" cy="454144"/>
          </a:xfrm>
          <a:prstGeom prst="rect">
            <a:avLst/>
          </a:prstGeom>
        </p:spPr>
      </p:pic>
      <p:pic>
        <p:nvPicPr>
          <p:cNvPr id="1603" name="Image 1602">
            <a:extLst>
              <a:ext uri="{FF2B5EF4-FFF2-40B4-BE49-F238E27FC236}">
                <a16:creationId xmlns:a16="http://schemas.microsoft.com/office/drawing/2014/main" id="{B3BC2964-0990-42D6-A956-3C8E03C3C04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5149" y="6692205"/>
            <a:ext cx="551678" cy="454144"/>
          </a:xfrm>
          <a:prstGeom prst="rect">
            <a:avLst/>
          </a:prstGeom>
        </p:spPr>
      </p:pic>
      <p:pic>
        <p:nvPicPr>
          <p:cNvPr id="1604" name="Image 1603">
            <a:extLst>
              <a:ext uri="{FF2B5EF4-FFF2-40B4-BE49-F238E27FC236}">
                <a16:creationId xmlns:a16="http://schemas.microsoft.com/office/drawing/2014/main" id="{34CA373F-D28C-4AF7-90A3-D973EDC959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58765" y="6593304"/>
            <a:ext cx="551678" cy="454144"/>
          </a:xfrm>
          <a:prstGeom prst="rect">
            <a:avLst/>
          </a:prstGeom>
        </p:spPr>
      </p:pic>
      <p:pic>
        <p:nvPicPr>
          <p:cNvPr id="1605" name="Image 1604">
            <a:extLst>
              <a:ext uri="{FF2B5EF4-FFF2-40B4-BE49-F238E27FC236}">
                <a16:creationId xmlns:a16="http://schemas.microsoft.com/office/drawing/2014/main" id="{342BE35E-9126-47B9-8FC0-D769FCEA2E4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72381" y="6494402"/>
            <a:ext cx="551678" cy="454144"/>
          </a:xfrm>
          <a:prstGeom prst="rect">
            <a:avLst/>
          </a:prstGeom>
        </p:spPr>
      </p:pic>
      <p:pic>
        <p:nvPicPr>
          <p:cNvPr id="1606" name="Image 1605">
            <a:extLst>
              <a:ext uri="{FF2B5EF4-FFF2-40B4-BE49-F238E27FC236}">
                <a16:creationId xmlns:a16="http://schemas.microsoft.com/office/drawing/2014/main" id="{6581F12C-AD27-47FA-8441-6AAEF8C60D0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85997" y="6395501"/>
            <a:ext cx="551678" cy="454144"/>
          </a:xfrm>
          <a:prstGeom prst="rect">
            <a:avLst/>
          </a:prstGeom>
        </p:spPr>
      </p:pic>
      <p:pic>
        <p:nvPicPr>
          <p:cNvPr id="1607" name="Image 1606">
            <a:extLst>
              <a:ext uri="{FF2B5EF4-FFF2-40B4-BE49-F238E27FC236}">
                <a16:creationId xmlns:a16="http://schemas.microsoft.com/office/drawing/2014/main" id="{1DED7101-C20A-4E06-8FBB-5FEF8A84A68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99613" y="6296599"/>
            <a:ext cx="551678" cy="454144"/>
          </a:xfrm>
          <a:prstGeom prst="rect">
            <a:avLst/>
          </a:prstGeom>
        </p:spPr>
      </p:pic>
      <p:pic>
        <p:nvPicPr>
          <p:cNvPr id="1608" name="Image 1607">
            <a:extLst>
              <a:ext uri="{FF2B5EF4-FFF2-40B4-BE49-F238E27FC236}">
                <a16:creationId xmlns:a16="http://schemas.microsoft.com/office/drawing/2014/main" id="{C2D370BB-8225-4FFA-AECC-0759EDA605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913229" y="6197698"/>
            <a:ext cx="551678" cy="454144"/>
          </a:xfrm>
          <a:prstGeom prst="rect">
            <a:avLst/>
          </a:prstGeom>
        </p:spPr>
      </p:pic>
      <p:pic>
        <p:nvPicPr>
          <p:cNvPr id="1609" name="Image 1608">
            <a:extLst>
              <a:ext uri="{FF2B5EF4-FFF2-40B4-BE49-F238E27FC236}">
                <a16:creationId xmlns:a16="http://schemas.microsoft.com/office/drawing/2014/main" id="{C7B7951C-7FDE-45CC-A089-50F32FAAD10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624779" y="6099083"/>
            <a:ext cx="551678" cy="454144"/>
          </a:xfrm>
          <a:prstGeom prst="rect">
            <a:avLst/>
          </a:prstGeom>
        </p:spPr>
      </p:pic>
      <p:pic>
        <p:nvPicPr>
          <p:cNvPr id="1610" name="Image 1609">
            <a:extLst>
              <a:ext uri="{FF2B5EF4-FFF2-40B4-BE49-F238E27FC236}">
                <a16:creationId xmlns:a16="http://schemas.microsoft.com/office/drawing/2014/main" id="{538EA657-2E55-4F27-A209-B454754CA72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38395" y="6000182"/>
            <a:ext cx="551678" cy="454144"/>
          </a:xfrm>
          <a:prstGeom prst="rect">
            <a:avLst/>
          </a:prstGeom>
        </p:spPr>
      </p:pic>
      <p:pic>
        <p:nvPicPr>
          <p:cNvPr id="1611" name="Image 1610">
            <a:extLst>
              <a:ext uri="{FF2B5EF4-FFF2-40B4-BE49-F238E27FC236}">
                <a16:creationId xmlns:a16="http://schemas.microsoft.com/office/drawing/2014/main" id="{55C0CB4E-40AF-4FAE-8005-2A792C06E7E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052011" y="5901280"/>
            <a:ext cx="551678" cy="454144"/>
          </a:xfrm>
          <a:prstGeom prst="rect">
            <a:avLst/>
          </a:prstGeom>
        </p:spPr>
      </p:pic>
      <p:pic>
        <p:nvPicPr>
          <p:cNvPr id="1612" name="Image 1611">
            <a:extLst>
              <a:ext uri="{FF2B5EF4-FFF2-40B4-BE49-F238E27FC236}">
                <a16:creationId xmlns:a16="http://schemas.microsoft.com/office/drawing/2014/main" id="{6BAC9465-C858-4B41-B85D-00E25827E1A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65627" y="5802379"/>
            <a:ext cx="551678" cy="454144"/>
          </a:xfrm>
          <a:prstGeom prst="rect">
            <a:avLst/>
          </a:prstGeom>
        </p:spPr>
      </p:pic>
      <p:pic>
        <p:nvPicPr>
          <p:cNvPr id="1613" name="Image 1612">
            <a:extLst>
              <a:ext uri="{FF2B5EF4-FFF2-40B4-BE49-F238E27FC236}">
                <a16:creationId xmlns:a16="http://schemas.microsoft.com/office/drawing/2014/main" id="{2A78FDCF-8348-4095-8A12-8185C0F128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79244" y="5703477"/>
            <a:ext cx="551678" cy="454144"/>
          </a:xfrm>
          <a:prstGeom prst="rect">
            <a:avLst/>
          </a:prstGeom>
        </p:spPr>
      </p:pic>
      <p:pic>
        <p:nvPicPr>
          <p:cNvPr id="1614" name="Image 1613">
            <a:extLst>
              <a:ext uri="{FF2B5EF4-FFF2-40B4-BE49-F238E27FC236}">
                <a16:creationId xmlns:a16="http://schemas.microsoft.com/office/drawing/2014/main" id="{292CC06A-AAEE-4926-912D-FF519FF068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92860" y="5604576"/>
            <a:ext cx="551678" cy="454144"/>
          </a:xfrm>
          <a:prstGeom prst="rect">
            <a:avLst/>
          </a:prstGeom>
        </p:spPr>
      </p:pic>
      <p:pic>
        <p:nvPicPr>
          <p:cNvPr id="1615" name="Image 1614">
            <a:extLst>
              <a:ext uri="{FF2B5EF4-FFF2-40B4-BE49-F238E27FC236}">
                <a16:creationId xmlns:a16="http://schemas.microsoft.com/office/drawing/2014/main" id="{5518A1A7-DD7C-4155-93A8-42818F41778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06476" y="5505675"/>
            <a:ext cx="551678" cy="454144"/>
          </a:xfrm>
          <a:prstGeom prst="rect">
            <a:avLst/>
          </a:prstGeom>
        </p:spPr>
      </p:pic>
      <p:pic>
        <p:nvPicPr>
          <p:cNvPr id="1616" name="Image 1615">
            <a:extLst>
              <a:ext uri="{FF2B5EF4-FFF2-40B4-BE49-F238E27FC236}">
                <a16:creationId xmlns:a16="http://schemas.microsoft.com/office/drawing/2014/main" id="{E90E83CF-DCAB-4D34-9BE6-36F984A5628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620092" y="5406773"/>
            <a:ext cx="551678" cy="454144"/>
          </a:xfrm>
          <a:prstGeom prst="rect">
            <a:avLst/>
          </a:prstGeom>
        </p:spPr>
      </p:pic>
      <p:pic>
        <p:nvPicPr>
          <p:cNvPr id="1635" name="Image 1634">
            <a:extLst>
              <a:ext uri="{FF2B5EF4-FFF2-40B4-BE49-F238E27FC236}">
                <a16:creationId xmlns:a16="http://schemas.microsoft.com/office/drawing/2014/main" id="{C2365B48-70DB-4123-9ABD-A2EFFF1094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98843" y="6810628"/>
            <a:ext cx="551678" cy="454144"/>
          </a:xfrm>
          <a:prstGeom prst="rect">
            <a:avLst/>
          </a:prstGeom>
        </p:spPr>
      </p:pic>
      <p:pic>
        <p:nvPicPr>
          <p:cNvPr id="1636" name="Image 1635">
            <a:extLst>
              <a:ext uri="{FF2B5EF4-FFF2-40B4-BE49-F238E27FC236}">
                <a16:creationId xmlns:a16="http://schemas.microsoft.com/office/drawing/2014/main" id="{54869E69-84C5-4870-835A-07B7B50BAD2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512460" y="6711726"/>
            <a:ext cx="551678" cy="454144"/>
          </a:xfrm>
          <a:prstGeom prst="rect">
            <a:avLst/>
          </a:prstGeom>
        </p:spPr>
      </p:pic>
      <p:pic>
        <p:nvPicPr>
          <p:cNvPr id="1637" name="Image 1636">
            <a:extLst>
              <a:ext uri="{FF2B5EF4-FFF2-40B4-BE49-F238E27FC236}">
                <a16:creationId xmlns:a16="http://schemas.microsoft.com/office/drawing/2014/main" id="{C291EED0-CDE8-46F1-B743-21BFDA81F6A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226076" y="6612825"/>
            <a:ext cx="551678" cy="454144"/>
          </a:xfrm>
          <a:prstGeom prst="rect">
            <a:avLst/>
          </a:prstGeom>
        </p:spPr>
      </p:pic>
      <p:pic>
        <p:nvPicPr>
          <p:cNvPr id="1638" name="Image 1637">
            <a:extLst>
              <a:ext uri="{FF2B5EF4-FFF2-40B4-BE49-F238E27FC236}">
                <a16:creationId xmlns:a16="http://schemas.microsoft.com/office/drawing/2014/main" id="{679E63E9-A688-48B5-A479-759DA58558F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37626" y="6514210"/>
            <a:ext cx="551678" cy="454144"/>
          </a:xfrm>
          <a:prstGeom prst="rect">
            <a:avLst/>
          </a:prstGeom>
        </p:spPr>
      </p:pic>
      <p:pic>
        <p:nvPicPr>
          <p:cNvPr id="1639" name="Image 1638">
            <a:extLst>
              <a:ext uri="{FF2B5EF4-FFF2-40B4-BE49-F238E27FC236}">
                <a16:creationId xmlns:a16="http://schemas.microsoft.com/office/drawing/2014/main" id="{E42575EE-6E1F-4846-8ED7-CBB8CBC6F7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51242" y="6415308"/>
            <a:ext cx="551678" cy="454144"/>
          </a:xfrm>
          <a:prstGeom prst="rect">
            <a:avLst/>
          </a:prstGeom>
        </p:spPr>
      </p:pic>
      <p:pic>
        <p:nvPicPr>
          <p:cNvPr id="1640" name="Image 1639">
            <a:extLst>
              <a:ext uri="{FF2B5EF4-FFF2-40B4-BE49-F238E27FC236}">
                <a16:creationId xmlns:a16="http://schemas.microsoft.com/office/drawing/2014/main" id="{410E2A0D-6E9C-4120-8AA7-196A49347A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64858" y="6316407"/>
            <a:ext cx="551678" cy="454144"/>
          </a:xfrm>
          <a:prstGeom prst="rect">
            <a:avLst/>
          </a:prstGeom>
        </p:spPr>
      </p:pic>
      <p:pic>
        <p:nvPicPr>
          <p:cNvPr id="1641" name="Image 1640">
            <a:extLst>
              <a:ext uri="{FF2B5EF4-FFF2-40B4-BE49-F238E27FC236}">
                <a16:creationId xmlns:a16="http://schemas.microsoft.com/office/drawing/2014/main" id="{922663C2-B133-4328-82C7-7C08AB65931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078474" y="6217506"/>
            <a:ext cx="551678" cy="454144"/>
          </a:xfrm>
          <a:prstGeom prst="rect">
            <a:avLst/>
          </a:prstGeom>
        </p:spPr>
      </p:pic>
      <p:pic>
        <p:nvPicPr>
          <p:cNvPr id="1642" name="Image 1641">
            <a:extLst>
              <a:ext uri="{FF2B5EF4-FFF2-40B4-BE49-F238E27FC236}">
                <a16:creationId xmlns:a16="http://schemas.microsoft.com/office/drawing/2014/main" id="{D9799E7C-070C-4014-9306-67D2C825FB4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792090" y="6118604"/>
            <a:ext cx="551678" cy="454144"/>
          </a:xfrm>
          <a:prstGeom prst="rect">
            <a:avLst/>
          </a:prstGeom>
        </p:spPr>
      </p:pic>
      <p:pic>
        <p:nvPicPr>
          <p:cNvPr id="1643" name="Image 1642">
            <a:extLst>
              <a:ext uri="{FF2B5EF4-FFF2-40B4-BE49-F238E27FC236}">
                <a16:creationId xmlns:a16="http://schemas.microsoft.com/office/drawing/2014/main" id="{2503FAC0-E28E-4B2F-ADF3-39A8FF42C50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05706" y="6019703"/>
            <a:ext cx="551678" cy="454144"/>
          </a:xfrm>
          <a:prstGeom prst="rect">
            <a:avLst/>
          </a:prstGeom>
        </p:spPr>
      </p:pic>
      <p:pic>
        <p:nvPicPr>
          <p:cNvPr id="1644" name="Image 1643">
            <a:extLst>
              <a:ext uri="{FF2B5EF4-FFF2-40B4-BE49-F238E27FC236}">
                <a16:creationId xmlns:a16="http://schemas.microsoft.com/office/drawing/2014/main" id="{D9680920-4752-4792-A806-15B6117A542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219322" y="5920801"/>
            <a:ext cx="551678" cy="454144"/>
          </a:xfrm>
          <a:prstGeom prst="rect">
            <a:avLst/>
          </a:prstGeom>
        </p:spPr>
      </p:pic>
      <p:pic>
        <p:nvPicPr>
          <p:cNvPr id="1669" name="Image 1668">
            <a:extLst>
              <a:ext uri="{FF2B5EF4-FFF2-40B4-BE49-F238E27FC236}">
                <a16:creationId xmlns:a16="http://schemas.microsoft.com/office/drawing/2014/main" id="{981BAA03-A248-4FA7-A936-9037709BB8B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76701" y="6800969"/>
            <a:ext cx="551678" cy="454144"/>
          </a:xfrm>
          <a:prstGeom prst="rect">
            <a:avLst/>
          </a:prstGeom>
        </p:spPr>
      </p:pic>
      <p:pic>
        <p:nvPicPr>
          <p:cNvPr id="1670" name="Image 1669">
            <a:extLst>
              <a:ext uri="{FF2B5EF4-FFF2-40B4-BE49-F238E27FC236}">
                <a16:creationId xmlns:a16="http://schemas.microsoft.com/office/drawing/2014/main" id="{83E6DBA8-A0CB-4C61-B4F6-BA006659420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90317" y="6702067"/>
            <a:ext cx="551678" cy="454144"/>
          </a:xfrm>
          <a:prstGeom prst="rect">
            <a:avLst/>
          </a:prstGeom>
        </p:spPr>
      </p:pic>
      <p:pic>
        <p:nvPicPr>
          <p:cNvPr id="1671" name="Image 1670">
            <a:extLst>
              <a:ext uri="{FF2B5EF4-FFF2-40B4-BE49-F238E27FC236}">
                <a16:creationId xmlns:a16="http://schemas.microsoft.com/office/drawing/2014/main" id="{47C6C6A4-CE2B-40FB-885B-F2CC0F98193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03933" y="6603166"/>
            <a:ext cx="551678" cy="454144"/>
          </a:xfrm>
          <a:prstGeom prst="rect">
            <a:avLst/>
          </a:prstGeom>
        </p:spPr>
      </p:pic>
      <p:pic>
        <p:nvPicPr>
          <p:cNvPr id="1672" name="Image 1671">
            <a:extLst>
              <a:ext uri="{FF2B5EF4-FFF2-40B4-BE49-F238E27FC236}">
                <a16:creationId xmlns:a16="http://schemas.microsoft.com/office/drawing/2014/main" id="{FF03CE59-1BF5-4AD8-B098-3184AD0D39E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17549" y="6504265"/>
            <a:ext cx="551678" cy="454144"/>
          </a:xfrm>
          <a:prstGeom prst="rect">
            <a:avLst/>
          </a:prstGeom>
        </p:spPr>
      </p:pic>
      <p:pic>
        <p:nvPicPr>
          <p:cNvPr id="1673" name="Image 1672">
            <a:extLst>
              <a:ext uri="{FF2B5EF4-FFF2-40B4-BE49-F238E27FC236}">
                <a16:creationId xmlns:a16="http://schemas.microsoft.com/office/drawing/2014/main" id="{34261335-9CD8-4071-AA43-60F6E1EC82F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31165" y="6405363"/>
            <a:ext cx="551678" cy="454144"/>
          </a:xfrm>
          <a:prstGeom prst="rect">
            <a:avLst/>
          </a:prstGeom>
        </p:spPr>
      </p:pic>
      <p:pic>
        <p:nvPicPr>
          <p:cNvPr id="1674" name="Image 1673">
            <a:extLst>
              <a:ext uri="{FF2B5EF4-FFF2-40B4-BE49-F238E27FC236}">
                <a16:creationId xmlns:a16="http://schemas.microsoft.com/office/drawing/2014/main" id="{B8DEBE90-4386-495B-93B9-89143D6843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744782" y="6306462"/>
            <a:ext cx="551678" cy="454144"/>
          </a:xfrm>
          <a:prstGeom prst="rect">
            <a:avLst/>
          </a:prstGeom>
        </p:spPr>
      </p:pic>
      <p:pic>
        <p:nvPicPr>
          <p:cNvPr id="1702" name="Image 1701">
            <a:extLst>
              <a:ext uri="{FF2B5EF4-FFF2-40B4-BE49-F238E27FC236}">
                <a16:creationId xmlns:a16="http://schemas.microsoft.com/office/drawing/2014/main" id="{3F914882-44DB-4F80-92C9-EDE0755351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44012" y="6820490"/>
            <a:ext cx="551678" cy="45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781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3000</TotalTime>
  <Words>90</Words>
  <Application>Microsoft Macintosh PowerPoint</Application>
  <PresentationFormat>Format A4 (210 x 297 mm)</PresentationFormat>
  <Paragraphs>54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Naya Luceau</cp:lastModifiedBy>
  <cp:revision>41</cp:revision>
  <cp:lastPrinted>2023-08-27T20:56:40Z</cp:lastPrinted>
  <dcterms:modified xsi:type="dcterms:W3CDTF">2024-02-05T15:41:15Z</dcterms:modified>
</cp:coreProperties>
</file>