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6" r:id="rId2"/>
    <p:sldId id="26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86"/>
    <p:restoredTop sz="94638"/>
  </p:normalViewPr>
  <p:slideViewPr>
    <p:cSldViewPr snapToGrid="0">
      <p:cViewPr>
        <p:scale>
          <a:sx n="70" d="100"/>
          <a:sy n="70" d="100"/>
        </p:scale>
        <p:origin x="3584" y="4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377E72-2915-5E4A-8F2C-C991C19D8336}" type="datetimeFigureOut">
              <a:rPr lang="fr-FR" smtClean="0"/>
              <a:t>09/02/2024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C2A5D8-4227-8F44-AD92-06AD78F8A9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2537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E197F-F911-E94A-9C15-001A6BB0AD4C}" type="datetimeFigureOut">
              <a:rPr lang="fr-FR" smtClean="0"/>
              <a:t>09/02/2024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9B7E-E140-E145-892C-FAE2EBB9A8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2974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E197F-F911-E94A-9C15-001A6BB0AD4C}" type="datetimeFigureOut">
              <a:rPr lang="fr-FR" smtClean="0"/>
              <a:t>09/02/2024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9B7E-E140-E145-892C-FAE2EBB9A8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6688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E197F-F911-E94A-9C15-001A6BB0AD4C}" type="datetimeFigureOut">
              <a:rPr lang="fr-FR" smtClean="0"/>
              <a:t>09/02/2024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9B7E-E140-E145-892C-FAE2EBB9A8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3360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E197F-F911-E94A-9C15-001A6BB0AD4C}" type="datetimeFigureOut">
              <a:rPr lang="fr-FR" smtClean="0"/>
              <a:t>09/02/2024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9B7E-E140-E145-892C-FAE2EBB9A8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4674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E197F-F911-E94A-9C15-001A6BB0AD4C}" type="datetimeFigureOut">
              <a:rPr lang="fr-FR" smtClean="0"/>
              <a:t>09/02/2024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9B7E-E140-E145-892C-FAE2EBB9A8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0820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E197F-F911-E94A-9C15-001A6BB0AD4C}" type="datetimeFigureOut">
              <a:rPr lang="fr-FR" smtClean="0"/>
              <a:t>09/02/2024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9B7E-E140-E145-892C-FAE2EBB9A8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2744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E197F-F911-E94A-9C15-001A6BB0AD4C}" type="datetimeFigureOut">
              <a:rPr lang="fr-FR" smtClean="0"/>
              <a:t>09/02/2024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9B7E-E140-E145-892C-FAE2EBB9A8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764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E197F-F911-E94A-9C15-001A6BB0AD4C}" type="datetimeFigureOut">
              <a:rPr lang="fr-FR" smtClean="0"/>
              <a:t>09/02/2024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9B7E-E140-E145-892C-FAE2EBB9A8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2103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E197F-F911-E94A-9C15-001A6BB0AD4C}" type="datetimeFigureOut">
              <a:rPr lang="fr-FR" smtClean="0"/>
              <a:t>09/02/2024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9B7E-E140-E145-892C-FAE2EBB9A8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4707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2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E197F-F911-E94A-9C15-001A6BB0AD4C}" type="datetimeFigureOut">
              <a:rPr lang="fr-FR" smtClean="0"/>
              <a:t>09/02/2024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9B7E-E140-E145-892C-FAE2EBB9A8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7041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2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E197F-F911-E94A-9C15-001A6BB0AD4C}" type="datetimeFigureOut">
              <a:rPr lang="fr-FR" smtClean="0"/>
              <a:t>09/02/2024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9B7E-E140-E145-892C-FAE2EBB9A8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7571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7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E197F-F911-E94A-9C15-001A6BB0AD4C}" type="datetimeFigureOut">
              <a:rPr lang="fr-FR" smtClean="0"/>
              <a:t>09/02/2024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69B7E-E140-E145-892C-FAE2EBB9A8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2874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>
            <a:extLst>
              <a:ext uri="{FF2B5EF4-FFF2-40B4-BE49-F238E27FC236}">
                <a16:creationId xmlns:a16="http://schemas.microsoft.com/office/drawing/2014/main" id="{306025D2-56A3-4542-EECB-E316313D272F}"/>
              </a:ext>
            </a:extLst>
          </p:cNvPr>
          <p:cNvSpPr txBox="1"/>
          <p:nvPr/>
        </p:nvSpPr>
        <p:spPr>
          <a:xfrm>
            <a:off x="1308418" y="908698"/>
            <a:ext cx="30853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Fiche : </a:t>
            </a:r>
            <a:r>
              <a:rPr lang="fr-FR" dirty="0">
                <a:solidFill>
                  <a:schemeClr val="accent1"/>
                </a:solidFill>
              </a:rPr>
              <a:t>Atelier DOD/DOR</a:t>
            </a:r>
          </a:p>
          <a:p>
            <a:r>
              <a:rPr lang="fr-FR" sz="1400" dirty="0"/>
              <a:t>Dernière MAJ </a:t>
            </a:r>
            <a:r>
              <a:rPr lang="fr-FR" dirty="0"/>
              <a:t>: </a:t>
            </a:r>
            <a:r>
              <a:rPr lang="fr-FR" dirty="0">
                <a:solidFill>
                  <a:schemeClr val="accent1"/>
                </a:solidFill>
              </a:rPr>
              <a:t>février 2024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CE18ED8C-3BDB-5576-5AAA-437F176E22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3047" y="1030168"/>
            <a:ext cx="524938" cy="432130"/>
          </a:xfrm>
          <a:prstGeom prst="rect">
            <a:avLst/>
          </a:prstGeom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BD9201FA-A0E3-D8DC-34A0-F025EF2CA6BD}"/>
              </a:ext>
            </a:extLst>
          </p:cNvPr>
          <p:cNvSpPr txBox="1"/>
          <p:nvPr/>
        </p:nvSpPr>
        <p:spPr>
          <a:xfrm>
            <a:off x="546474" y="1752123"/>
            <a:ext cx="5765053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b="1" dirty="0">
              <a:solidFill>
                <a:schemeClr val="accent1"/>
              </a:solidFill>
            </a:endParaRPr>
          </a:p>
          <a:p>
            <a:r>
              <a:rPr lang="fr-FR" b="1" dirty="0">
                <a:solidFill>
                  <a:schemeClr val="accent1"/>
                </a:solidFill>
              </a:rPr>
              <a:t>Matériels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/>
              <a:t>Set DOD/DOR (les ressources imprimées et plastifiées)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/>
              <a:t>Post-it, format : petit rectangle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/>
              <a:t>Stylos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/>
              <a:t>Feutres effaçables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 err="1"/>
              <a:t>Masking</a:t>
            </a:r>
            <a:r>
              <a:rPr lang="fr-FR" sz="1400" dirty="0"/>
              <a:t>-tape fin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r>
              <a:rPr lang="fr-FR" b="1" dirty="0">
                <a:solidFill>
                  <a:schemeClr val="accent1"/>
                </a:solidFill>
              </a:rPr>
              <a:t>Installation 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/>
              <a:t>une table WF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/>
              <a:t>une table DOD/DOR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/>
              <a:t>un petit espace pour l’étape 9</a:t>
            </a:r>
          </a:p>
          <a:p>
            <a:endParaRPr lang="fr-FR" dirty="0"/>
          </a:p>
          <a:p>
            <a:r>
              <a:rPr lang="fr-FR" b="1" dirty="0">
                <a:solidFill>
                  <a:schemeClr val="accent1"/>
                </a:solidFill>
              </a:rPr>
              <a:t>Déroulé de l’organisation de l’atelier :</a:t>
            </a:r>
          </a:p>
          <a:p>
            <a:pPr marL="342900" indent="-342900">
              <a:buAutoNum type="arabicPeriod"/>
            </a:pPr>
            <a:r>
              <a:rPr lang="fr-FR" sz="1400" dirty="0"/>
              <a:t>Rappel : qu’est-ce qu’une DOD/DOR ?</a:t>
            </a:r>
          </a:p>
          <a:p>
            <a:pPr marL="342900" indent="-342900">
              <a:buAutoNum type="arabicPeriod"/>
            </a:pPr>
            <a:r>
              <a:rPr lang="fr-FR" sz="1400" dirty="0"/>
              <a:t>Présentation de l’ancien WF ou du Workflow</a:t>
            </a:r>
          </a:p>
          <a:p>
            <a:pPr marL="342900" indent="-342900">
              <a:buAutoNum type="arabicPeriod"/>
            </a:pPr>
            <a:r>
              <a:rPr lang="fr-FR" sz="1400" dirty="0"/>
              <a:t>Travail sur le nouveau WK ou la MAJ de l’ancien</a:t>
            </a:r>
          </a:p>
          <a:p>
            <a:pPr marL="342900" indent="-342900">
              <a:buAutoNum type="arabicPeriod"/>
            </a:pPr>
            <a:r>
              <a:rPr lang="fr-FR" sz="1400" dirty="0"/>
              <a:t>Placement des DOD/DOR sur le WF</a:t>
            </a:r>
          </a:p>
          <a:p>
            <a:pPr marL="342900" indent="-342900">
              <a:buAutoNum type="arabicPeriod"/>
            </a:pPr>
            <a:r>
              <a:rPr lang="fr-FR" sz="1400" dirty="0"/>
              <a:t>Reporter le DOD/DOR et WF sur la table avec les lignes</a:t>
            </a:r>
          </a:p>
          <a:p>
            <a:pPr marL="342900" indent="-342900">
              <a:buAutoNum type="arabicPeriod"/>
            </a:pPr>
            <a:r>
              <a:rPr lang="fr-FR" sz="1400" dirty="0"/>
              <a:t>Expliquer le déroulement et les lignes</a:t>
            </a:r>
          </a:p>
          <a:p>
            <a:pPr marL="342900" indent="-342900">
              <a:buAutoNum type="arabicPeriod"/>
            </a:pPr>
            <a:r>
              <a:rPr lang="fr-FR" sz="1400" dirty="0"/>
              <a:t>Définition en groupe DOD/DOR</a:t>
            </a:r>
          </a:p>
          <a:p>
            <a:pPr marL="342900" indent="-342900">
              <a:buAutoNum type="arabicPeriod"/>
            </a:pPr>
            <a:r>
              <a:rPr lang="fr-FR" sz="1400" dirty="0"/>
              <a:t>Limite de WIP</a:t>
            </a:r>
          </a:p>
          <a:p>
            <a:pPr marL="342900" indent="-342900">
              <a:buAutoNum type="arabicPeriod"/>
            </a:pPr>
            <a:r>
              <a:rPr lang="fr-FR" sz="1400" dirty="0"/>
              <a:t>Et après : Qu’est-ce qu’on en fait ? (</a:t>
            </a:r>
            <a:r>
              <a:rPr lang="fr-FR" sz="1400" dirty="0" err="1"/>
              <a:t>jira</a:t>
            </a:r>
            <a:r>
              <a:rPr lang="fr-FR" sz="1400" dirty="0"/>
              <a:t>, confluence, impression) </a:t>
            </a:r>
            <a:br>
              <a:rPr lang="fr-FR" sz="1400" dirty="0"/>
            </a:br>
            <a:r>
              <a:rPr lang="fr-FR" sz="1400" dirty="0"/>
              <a:t>Quand est-ce qu’on la revoit ?</a:t>
            </a:r>
          </a:p>
          <a:p>
            <a:pPr marL="342900" indent="-342900">
              <a:buAutoNum type="arabicPeriod"/>
            </a:pPr>
            <a:endParaRPr lang="fr-FR" b="1" dirty="0">
              <a:solidFill>
                <a:schemeClr val="accent1"/>
              </a:solidFill>
            </a:endParaRPr>
          </a:p>
          <a:p>
            <a:r>
              <a:rPr lang="fr-FR" b="1" dirty="0">
                <a:solidFill>
                  <a:schemeClr val="accent1"/>
                </a:solidFill>
              </a:rPr>
              <a:t>Rappel lien : </a:t>
            </a:r>
          </a:p>
          <a:p>
            <a:r>
              <a:rPr lang="fr-FR" sz="1400" dirty="0"/>
              <a:t>https://</a:t>
            </a:r>
            <a:r>
              <a:rPr lang="fr-FR" sz="1400" dirty="0" err="1"/>
              <a:t>moicestnaya.com</a:t>
            </a:r>
            <a:r>
              <a:rPr lang="fr-FR" sz="1400" dirty="0"/>
              <a:t>/2019/06/23/</a:t>
            </a:r>
            <a:r>
              <a:rPr lang="fr-FR" sz="1400" dirty="0" err="1"/>
              <a:t>definir</a:t>
            </a:r>
            <a:r>
              <a:rPr lang="fr-FR" sz="1400" dirty="0"/>
              <a:t>-la-</a:t>
            </a:r>
            <a:r>
              <a:rPr lang="fr-FR" sz="1400" dirty="0" err="1"/>
              <a:t>definition</a:t>
            </a:r>
            <a:r>
              <a:rPr lang="fr-FR" sz="1400" dirty="0"/>
              <a:t>-of-</a:t>
            </a:r>
            <a:r>
              <a:rPr lang="fr-FR" sz="1400" dirty="0" err="1"/>
              <a:t>ready</a:t>
            </a:r>
            <a:r>
              <a:rPr lang="fr-FR" sz="1400" dirty="0"/>
              <a:t>-et-</a:t>
            </a:r>
            <a:r>
              <a:rPr lang="fr-FR" sz="1400" dirty="0" err="1"/>
              <a:t>done</a:t>
            </a:r>
            <a:r>
              <a:rPr lang="fr-FR" sz="1400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825202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8" name="Image 1237">
            <a:extLst>
              <a:ext uri="{FF2B5EF4-FFF2-40B4-BE49-F238E27FC236}">
                <a16:creationId xmlns:a16="http://schemas.microsoft.com/office/drawing/2014/main" id="{21B9F0A5-A855-4587-A73D-0B62809F904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5765918" y="-552334"/>
            <a:ext cx="381931" cy="314407"/>
          </a:xfrm>
          <a:prstGeom prst="rect">
            <a:avLst/>
          </a:prstGeom>
        </p:spPr>
      </p:pic>
      <p:pic>
        <p:nvPicPr>
          <p:cNvPr id="1199" name="Image 1198">
            <a:extLst>
              <a:ext uri="{FF2B5EF4-FFF2-40B4-BE49-F238E27FC236}">
                <a16:creationId xmlns:a16="http://schemas.microsoft.com/office/drawing/2014/main" id="{EC39937B-7DFD-43B0-8D80-55312E00567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-205617" y="-179468"/>
            <a:ext cx="524938" cy="432131"/>
          </a:xfrm>
          <a:prstGeom prst="rect">
            <a:avLst/>
          </a:prstGeom>
        </p:spPr>
      </p:pic>
      <p:pic>
        <p:nvPicPr>
          <p:cNvPr id="1200" name="Image 1199">
            <a:extLst>
              <a:ext uri="{FF2B5EF4-FFF2-40B4-BE49-F238E27FC236}">
                <a16:creationId xmlns:a16="http://schemas.microsoft.com/office/drawing/2014/main" id="{FB7864B2-4937-40BE-AE79-0AE1AF307A11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473410" y="-273575"/>
            <a:ext cx="524938" cy="432131"/>
          </a:xfrm>
          <a:prstGeom prst="rect">
            <a:avLst/>
          </a:prstGeom>
        </p:spPr>
      </p:pic>
      <p:pic>
        <p:nvPicPr>
          <p:cNvPr id="1201" name="Image 1200">
            <a:extLst>
              <a:ext uri="{FF2B5EF4-FFF2-40B4-BE49-F238E27FC236}">
                <a16:creationId xmlns:a16="http://schemas.microsoft.com/office/drawing/2014/main" id="{392A7722-0D80-486C-BC66-3C8E53233B64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1152438" y="-367683"/>
            <a:ext cx="524938" cy="432131"/>
          </a:xfrm>
          <a:prstGeom prst="rect">
            <a:avLst/>
          </a:prstGeom>
        </p:spPr>
      </p:pic>
      <p:pic>
        <p:nvPicPr>
          <p:cNvPr id="1202" name="Image 1201">
            <a:extLst>
              <a:ext uri="{FF2B5EF4-FFF2-40B4-BE49-F238E27FC236}">
                <a16:creationId xmlns:a16="http://schemas.microsoft.com/office/drawing/2014/main" id="{CC94834E-3F40-4E5C-911B-791B713EED1B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1829499" y="-461518"/>
            <a:ext cx="524938" cy="432131"/>
          </a:xfrm>
          <a:prstGeom prst="rect">
            <a:avLst/>
          </a:prstGeom>
        </p:spPr>
      </p:pic>
      <p:pic>
        <p:nvPicPr>
          <p:cNvPr id="1228" name="Image 1227">
            <a:extLst>
              <a:ext uri="{FF2B5EF4-FFF2-40B4-BE49-F238E27FC236}">
                <a16:creationId xmlns:a16="http://schemas.microsoft.com/office/drawing/2014/main" id="{0DDF86B5-3FB7-4E89-86F5-5C48A0450DB1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92067" y="215537"/>
            <a:ext cx="524938" cy="432131"/>
          </a:xfrm>
          <a:prstGeom prst="rect">
            <a:avLst/>
          </a:prstGeom>
        </p:spPr>
      </p:pic>
      <p:pic>
        <p:nvPicPr>
          <p:cNvPr id="1229" name="Image 1228">
            <a:extLst>
              <a:ext uri="{FF2B5EF4-FFF2-40B4-BE49-F238E27FC236}">
                <a16:creationId xmlns:a16="http://schemas.microsoft.com/office/drawing/2014/main" id="{EB095027-A5E4-471B-ABBD-A7D169AD2703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771094" y="121430"/>
            <a:ext cx="524938" cy="432131"/>
          </a:xfrm>
          <a:prstGeom prst="rect">
            <a:avLst/>
          </a:prstGeom>
        </p:spPr>
      </p:pic>
      <p:pic>
        <p:nvPicPr>
          <p:cNvPr id="1230" name="Image 1229">
            <a:extLst>
              <a:ext uri="{FF2B5EF4-FFF2-40B4-BE49-F238E27FC236}">
                <a16:creationId xmlns:a16="http://schemas.microsoft.com/office/drawing/2014/main" id="{53725CB5-E6AA-4AB8-B75B-906A437AA0CC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1450121" y="27322"/>
            <a:ext cx="524938" cy="432131"/>
          </a:xfrm>
          <a:prstGeom prst="rect">
            <a:avLst/>
          </a:prstGeom>
        </p:spPr>
      </p:pic>
      <p:pic>
        <p:nvPicPr>
          <p:cNvPr id="1231" name="Image 1230">
            <a:extLst>
              <a:ext uri="{FF2B5EF4-FFF2-40B4-BE49-F238E27FC236}">
                <a16:creationId xmlns:a16="http://schemas.microsoft.com/office/drawing/2014/main" id="{3A39DE39-2A8B-40C7-A13C-A6E3C25CEE64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2127181" y="-66512"/>
            <a:ext cx="524938" cy="432131"/>
          </a:xfrm>
          <a:prstGeom prst="rect">
            <a:avLst/>
          </a:prstGeom>
        </p:spPr>
      </p:pic>
      <p:pic>
        <p:nvPicPr>
          <p:cNvPr id="1232" name="Image 1231">
            <a:extLst>
              <a:ext uri="{FF2B5EF4-FFF2-40B4-BE49-F238E27FC236}">
                <a16:creationId xmlns:a16="http://schemas.microsoft.com/office/drawing/2014/main" id="{6FCE77FB-784C-4A90-9B47-4D699B85859C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2806209" y="-160620"/>
            <a:ext cx="524938" cy="432131"/>
          </a:xfrm>
          <a:prstGeom prst="rect">
            <a:avLst/>
          </a:prstGeom>
        </p:spPr>
      </p:pic>
      <p:pic>
        <p:nvPicPr>
          <p:cNvPr id="1233" name="Image 1232">
            <a:extLst>
              <a:ext uri="{FF2B5EF4-FFF2-40B4-BE49-F238E27FC236}">
                <a16:creationId xmlns:a16="http://schemas.microsoft.com/office/drawing/2014/main" id="{8743E219-F59D-4479-9FDD-F4DB73AE5B90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3485236" y="-254728"/>
            <a:ext cx="524938" cy="432131"/>
          </a:xfrm>
          <a:prstGeom prst="rect">
            <a:avLst/>
          </a:prstGeom>
        </p:spPr>
      </p:pic>
      <p:pic>
        <p:nvPicPr>
          <p:cNvPr id="1234" name="Image 1233">
            <a:extLst>
              <a:ext uri="{FF2B5EF4-FFF2-40B4-BE49-F238E27FC236}">
                <a16:creationId xmlns:a16="http://schemas.microsoft.com/office/drawing/2014/main" id="{A5542F41-DC1B-4EF5-A2E3-EDC3A243020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4164263" y="-348836"/>
            <a:ext cx="524938" cy="432131"/>
          </a:xfrm>
          <a:prstGeom prst="rect">
            <a:avLst/>
          </a:prstGeom>
        </p:spPr>
      </p:pic>
      <p:pic>
        <p:nvPicPr>
          <p:cNvPr id="1235" name="Image 1234">
            <a:extLst>
              <a:ext uri="{FF2B5EF4-FFF2-40B4-BE49-F238E27FC236}">
                <a16:creationId xmlns:a16="http://schemas.microsoft.com/office/drawing/2014/main" id="{1CBB7C0A-4FFB-4143-B945-A6F7793D7E0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4843288" y="-442944"/>
            <a:ext cx="524938" cy="432131"/>
          </a:xfrm>
          <a:prstGeom prst="rect">
            <a:avLst/>
          </a:prstGeom>
        </p:spPr>
      </p:pic>
      <p:pic>
        <p:nvPicPr>
          <p:cNvPr id="1236" name="Image 1235">
            <a:extLst>
              <a:ext uri="{FF2B5EF4-FFF2-40B4-BE49-F238E27FC236}">
                <a16:creationId xmlns:a16="http://schemas.microsoft.com/office/drawing/2014/main" id="{80BBE1C1-FB70-448C-AF40-03ACBB9FF4F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5522317" y="-537050"/>
            <a:ext cx="524938" cy="432131"/>
          </a:xfrm>
          <a:prstGeom prst="rect">
            <a:avLst/>
          </a:prstGeom>
        </p:spPr>
      </p:pic>
      <p:pic>
        <p:nvPicPr>
          <p:cNvPr id="1237" name="Image 1236">
            <a:extLst>
              <a:ext uri="{FF2B5EF4-FFF2-40B4-BE49-F238E27FC236}">
                <a16:creationId xmlns:a16="http://schemas.microsoft.com/office/drawing/2014/main" id="{0A8A413C-A2B0-45BF-B39E-F9A69F52A1D9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6201344" y="-631159"/>
            <a:ext cx="524938" cy="432131"/>
          </a:xfrm>
          <a:prstGeom prst="rect">
            <a:avLst/>
          </a:prstGeom>
        </p:spPr>
      </p:pic>
      <p:pic>
        <p:nvPicPr>
          <p:cNvPr id="1257" name="Image 1256">
            <a:extLst>
              <a:ext uri="{FF2B5EF4-FFF2-40B4-BE49-F238E27FC236}">
                <a16:creationId xmlns:a16="http://schemas.microsoft.com/office/drawing/2014/main" id="{48019035-E33E-4A30-AE9B-9C51025282D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-86971" y="676612"/>
            <a:ext cx="524938" cy="432131"/>
          </a:xfrm>
          <a:prstGeom prst="rect">
            <a:avLst/>
          </a:prstGeom>
        </p:spPr>
      </p:pic>
      <p:pic>
        <p:nvPicPr>
          <p:cNvPr id="1258" name="Image 1257">
            <a:extLst>
              <a:ext uri="{FF2B5EF4-FFF2-40B4-BE49-F238E27FC236}">
                <a16:creationId xmlns:a16="http://schemas.microsoft.com/office/drawing/2014/main" id="{3560D6E7-214C-4CDE-A551-AB087D69D2B6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592056" y="582505"/>
            <a:ext cx="524938" cy="432131"/>
          </a:xfrm>
          <a:prstGeom prst="rect">
            <a:avLst/>
          </a:prstGeom>
        </p:spPr>
      </p:pic>
      <p:pic>
        <p:nvPicPr>
          <p:cNvPr id="1259" name="Image 1258">
            <a:extLst>
              <a:ext uri="{FF2B5EF4-FFF2-40B4-BE49-F238E27FC236}">
                <a16:creationId xmlns:a16="http://schemas.microsoft.com/office/drawing/2014/main" id="{0BECF78B-E7F7-4C59-816B-1E204FC6D53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1271084" y="488397"/>
            <a:ext cx="524938" cy="432131"/>
          </a:xfrm>
          <a:prstGeom prst="rect">
            <a:avLst/>
          </a:prstGeom>
        </p:spPr>
      </p:pic>
      <p:pic>
        <p:nvPicPr>
          <p:cNvPr id="1260" name="Image 1259">
            <a:extLst>
              <a:ext uri="{FF2B5EF4-FFF2-40B4-BE49-F238E27FC236}">
                <a16:creationId xmlns:a16="http://schemas.microsoft.com/office/drawing/2014/main" id="{0B7F4BB0-2596-492E-947B-548D61D42A56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1948145" y="394562"/>
            <a:ext cx="524938" cy="432131"/>
          </a:xfrm>
          <a:prstGeom prst="rect">
            <a:avLst/>
          </a:prstGeom>
        </p:spPr>
      </p:pic>
      <p:pic>
        <p:nvPicPr>
          <p:cNvPr id="1261" name="Image 1260">
            <a:extLst>
              <a:ext uri="{FF2B5EF4-FFF2-40B4-BE49-F238E27FC236}">
                <a16:creationId xmlns:a16="http://schemas.microsoft.com/office/drawing/2014/main" id="{E67D96B5-5911-4F7F-98C8-369C8C02988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2627171" y="300455"/>
            <a:ext cx="524938" cy="432131"/>
          </a:xfrm>
          <a:prstGeom prst="rect">
            <a:avLst/>
          </a:prstGeom>
        </p:spPr>
      </p:pic>
      <p:pic>
        <p:nvPicPr>
          <p:cNvPr id="1262" name="Image 1261">
            <a:extLst>
              <a:ext uri="{FF2B5EF4-FFF2-40B4-BE49-F238E27FC236}">
                <a16:creationId xmlns:a16="http://schemas.microsoft.com/office/drawing/2014/main" id="{251CFF5C-7E64-4464-ACDF-059CD097A711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3306198" y="206347"/>
            <a:ext cx="524938" cy="432131"/>
          </a:xfrm>
          <a:prstGeom prst="rect">
            <a:avLst/>
          </a:prstGeom>
        </p:spPr>
      </p:pic>
      <p:pic>
        <p:nvPicPr>
          <p:cNvPr id="1263" name="Image 1262">
            <a:extLst>
              <a:ext uri="{FF2B5EF4-FFF2-40B4-BE49-F238E27FC236}">
                <a16:creationId xmlns:a16="http://schemas.microsoft.com/office/drawing/2014/main" id="{3E143091-3ACC-4EB8-8D79-3EE5BC41F9FC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3985225" y="112239"/>
            <a:ext cx="524938" cy="432131"/>
          </a:xfrm>
          <a:prstGeom prst="rect">
            <a:avLst/>
          </a:prstGeom>
        </p:spPr>
      </p:pic>
      <p:pic>
        <p:nvPicPr>
          <p:cNvPr id="1264" name="Image 1263">
            <a:extLst>
              <a:ext uri="{FF2B5EF4-FFF2-40B4-BE49-F238E27FC236}">
                <a16:creationId xmlns:a16="http://schemas.microsoft.com/office/drawing/2014/main" id="{7BA8EC80-CAF0-458B-920B-272B709B6F3F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4664254" y="18131"/>
            <a:ext cx="524938" cy="432131"/>
          </a:xfrm>
          <a:prstGeom prst="rect">
            <a:avLst/>
          </a:prstGeom>
        </p:spPr>
      </p:pic>
      <p:pic>
        <p:nvPicPr>
          <p:cNvPr id="1265" name="Image 1264">
            <a:extLst>
              <a:ext uri="{FF2B5EF4-FFF2-40B4-BE49-F238E27FC236}">
                <a16:creationId xmlns:a16="http://schemas.microsoft.com/office/drawing/2014/main" id="{A127589F-C122-4BF5-9A86-9EE2CF953E71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5343279" y="-75976"/>
            <a:ext cx="524938" cy="432131"/>
          </a:xfrm>
          <a:prstGeom prst="rect">
            <a:avLst/>
          </a:prstGeom>
        </p:spPr>
      </p:pic>
      <p:pic>
        <p:nvPicPr>
          <p:cNvPr id="1266" name="Image 1265">
            <a:extLst>
              <a:ext uri="{FF2B5EF4-FFF2-40B4-BE49-F238E27FC236}">
                <a16:creationId xmlns:a16="http://schemas.microsoft.com/office/drawing/2014/main" id="{13D639AF-EC21-4C0D-9E01-65BF5D892CF5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6022306" y="-170083"/>
            <a:ext cx="524938" cy="432131"/>
          </a:xfrm>
          <a:prstGeom prst="rect">
            <a:avLst/>
          </a:prstGeom>
        </p:spPr>
      </p:pic>
      <p:pic>
        <p:nvPicPr>
          <p:cNvPr id="1267" name="Image 1266">
            <a:extLst>
              <a:ext uri="{FF2B5EF4-FFF2-40B4-BE49-F238E27FC236}">
                <a16:creationId xmlns:a16="http://schemas.microsoft.com/office/drawing/2014/main" id="{DDD16A8C-814A-4623-BA64-B37E4812470C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6701334" y="-264191"/>
            <a:ext cx="524938" cy="432131"/>
          </a:xfrm>
          <a:prstGeom prst="rect">
            <a:avLst/>
          </a:prstGeom>
        </p:spPr>
      </p:pic>
      <p:pic>
        <p:nvPicPr>
          <p:cNvPr id="1286" name="Image 1285">
            <a:extLst>
              <a:ext uri="{FF2B5EF4-FFF2-40B4-BE49-F238E27FC236}">
                <a16:creationId xmlns:a16="http://schemas.microsoft.com/office/drawing/2014/main" id="{B5393D10-B6F0-4855-AAFD-B6097182BD9C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210712" y="1071618"/>
            <a:ext cx="524938" cy="432131"/>
          </a:xfrm>
          <a:prstGeom prst="rect">
            <a:avLst/>
          </a:prstGeom>
        </p:spPr>
      </p:pic>
      <p:pic>
        <p:nvPicPr>
          <p:cNvPr id="1287" name="Image 1286">
            <a:extLst>
              <a:ext uri="{FF2B5EF4-FFF2-40B4-BE49-F238E27FC236}">
                <a16:creationId xmlns:a16="http://schemas.microsoft.com/office/drawing/2014/main" id="{0274B18E-C683-4B96-890A-58C2C8B17BB5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889739" y="977511"/>
            <a:ext cx="524938" cy="432131"/>
          </a:xfrm>
          <a:prstGeom prst="rect">
            <a:avLst/>
          </a:prstGeom>
        </p:spPr>
      </p:pic>
      <p:pic>
        <p:nvPicPr>
          <p:cNvPr id="1288" name="Image 1287">
            <a:extLst>
              <a:ext uri="{FF2B5EF4-FFF2-40B4-BE49-F238E27FC236}">
                <a16:creationId xmlns:a16="http://schemas.microsoft.com/office/drawing/2014/main" id="{B0DAEE01-E1F9-47B3-A228-8E3FD7FD9B27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1568766" y="883402"/>
            <a:ext cx="524938" cy="432131"/>
          </a:xfrm>
          <a:prstGeom prst="rect">
            <a:avLst/>
          </a:prstGeom>
        </p:spPr>
      </p:pic>
      <p:pic>
        <p:nvPicPr>
          <p:cNvPr id="1289" name="Image 1288">
            <a:extLst>
              <a:ext uri="{FF2B5EF4-FFF2-40B4-BE49-F238E27FC236}">
                <a16:creationId xmlns:a16="http://schemas.microsoft.com/office/drawing/2014/main" id="{5DED7B60-3ED2-430C-999A-BABB9CF17D13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2245827" y="789567"/>
            <a:ext cx="524938" cy="432131"/>
          </a:xfrm>
          <a:prstGeom prst="rect">
            <a:avLst/>
          </a:prstGeom>
        </p:spPr>
      </p:pic>
      <p:pic>
        <p:nvPicPr>
          <p:cNvPr id="1290" name="Image 1289">
            <a:extLst>
              <a:ext uri="{FF2B5EF4-FFF2-40B4-BE49-F238E27FC236}">
                <a16:creationId xmlns:a16="http://schemas.microsoft.com/office/drawing/2014/main" id="{13DB9272-8069-4A55-B174-A03542192DF3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2924855" y="695461"/>
            <a:ext cx="524938" cy="432131"/>
          </a:xfrm>
          <a:prstGeom prst="rect">
            <a:avLst/>
          </a:prstGeom>
        </p:spPr>
      </p:pic>
      <p:pic>
        <p:nvPicPr>
          <p:cNvPr id="1291" name="Image 1290">
            <a:extLst>
              <a:ext uri="{FF2B5EF4-FFF2-40B4-BE49-F238E27FC236}">
                <a16:creationId xmlns:a16="http://schemas.microsoft.com/office/drawing/2014/main" id="{B7676683-A5EE-4D3D-8077-56ED041B5FC0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3603882" y="601352"/>
            <a:ext cx="524938" cy="432131"/>
          </a:xfrm>
          <a:prstGeom prst="rect">
            <a:avLst/>
          </a:prstGeom>
        </p:spPr>
      </p:pic>
      <p:pic>
        <p:nvPicPr>
          <p:cNvPr id="1292" name="Image 1291">
            <a:extLst>
              <a:ext uri="{FF2B5EF4-FFF2-40B4-BE49-F238E27FC236}">
                <a16:creationId xmlns:a16="http://schemas.microsoft.com/office/drawing/2014/main" id="{966DF97B-BB90-446D-9CA3-537D561B5EEF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4282908" y="507245"/>
            <a:ext cx="524938" cy="432131"/>
          </a:xfrm>
          <a:prstGeom prst="rect">
            <a:avLst/>
          </a:prstGeom>
        </p:spPr>
      </p:pic>
      <p:pic>
        <p:nvPicPr>
          <p:cNvPr id="1293" name="Image 1292">
            <a:extLst>
              <a:ext uri="{FF2B5EF4-FFF2-40B4-BE49-F238E27FC236}">
                <a16:creationId xmlns:a16="http://schemas.microsoft.com/office/drawing/2014/main" id="{A9ABB24D-D34D-4C24-A902-062554F39993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4961935" y="413138"/>
            <a:ext cx="524938" cy="432131"/>
          </a:xfrm>
          <a:prstGeom prst="rect">
            <a:avLst/>
          </a:prstGeom>
        </p:spPr>
      </p:pic>
      <p:pic>
        <p:nvPicPr>
          <p:cNvPr id="1294" name="Image 1293">
            <a:extLst>
              <a:ext uri="{FF2B5EF4-FFF2-40B4-BE49-F238E27FC236}">
                <a16:creationId xmlns:a16="http://schemas.microsoft.com/office/drawing/2014/main" id="{6EF03408-6BBE-4D0B-B718-BBD77B5E82C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5640962" y="319029"/>
            <a:ext cx="524938" cy="432131"/>
          </a:xfrm>
          <a:prstGeom prst="rect">
            <a:avLst/>
          </a:prstGeom>
        </p:spPr>
      </p:pic>
      <p:pic>
        <p:nvPicPr>
          <p:cNvPr id="1295" name="Image 1294">
            <a:extLst>
              <a:ext uri="{FF2B5EF4-FFF2-40B4-BE49-F238E27FC236}">
                <a16:creationId xmlns:a16="http://schemas.microsoft.com/office/drawing/2014/main" id="{F9DE073F-4696-4010-AC17-FFEC09D5D6C1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6319989" y="224923"/>
            <a:ext cx="524938" cy="432131"/>
          </a:xfrm>
          <a:prstGeom prst="rect">
            <a:avLst/>
          </a:prstGeom>
        </p:spPr>
      </p:pic>
      <p:pic>
        <p:nvPicPr>
          <p:cNvPr id="1315" name="Image 1314">
            <a:extLst>
              <a:ext uri="{FF2B5EF4-FFF2-40B4-BE49-F238E27FC236}">
                <a16:creationId xmlns:a16="http://schemas.microsoft.com/office/drawing/2014/main" id="{0AFBD132-7940-483D-9D8A-57AB18007F7C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31674" y="1532694"/>
            <a:ext cx="524938" cy="432131"/>
          </a:xfrm>
          <a:prstGeom prst="rect">
            <a:avLst/>
          </a:prstGeom>
        </p:spPr>
      </p:pic>
      <p:pic>
        <p:nvPicPr>
          <p:cNvPr id="1316" name="Image 1315">
            <a:extLst>
              <a:ext uri="{FF2B5EF4-FFF2-40B4-BE49-F238E27FC236}">
                <a16:creationId xmlns:a16="http://schemas.microsoft.com/office/drawing/2014/main" id="{222BE93A-2BF2-43B2-9DDE-8D42184F72A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710703" y="1438585"/>
            <a:ext cx="524938" cy="432131"/>
          </a:xfrm>
          <a:prstGeom prst="rect">
            <a:avLst/>
          </a:prstGeom>
        </p:spPr>
      </p:pic>
      <p:pic>
        <p:nvPicPr>
          <p:cNvPr id="1317" name="Image 1316">
            <a:extLst>
              <a:ext uri="{FF2B5EF4-FFF2-40B4-BE49-F238E27FC236}">
                <a16:creationId xmlns:a16="http://schemas.microsoft.com/office/drawing/2014/main" id="{84789884-7BBD-4F2C-952B-2C0CCCEA8CDF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1389730" y="1344477"/>
            <a:ext cx="524938" cy="432131"/>
          </a:xfrm>
          <a:prstGeom prst="rect">
            <a:avLst/>
          </a:prstGeom>
        </p:spPr>
      </p:pic>
      <p:pic>
        <p:nvPicPr>
          <p:cNvPr id="1318" name="Image 1317">
            <a:extLst>
              <a:ext uri="{FF2B5EF4-FFF2-40B4-BE49-F238E27FC236}">
                <a16:creationId xmlns:a16="http://schemas.microsoft.com/office/drawing/2014/main" id="{E48DEBAF-3E10-467B-951B-467DD02F68B3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2066790" y="1250642"/>
            <a:ext cx="524938" cy="432131"/>
          </a:xfrm>
          <a:prstGeom prst="rect">
            <a:avLst/>
          </a:prstGeom>
        </p:spPr>
      </p:pic>
      <p:pic>
        <p:nvPicPr>
          <p:cNvPr id="1319" name="Image 1318">
            <a:extLst>
              <a:ext uri="{FF2B5EF4-FFF2-40B4-BE49-F238E27FC236}">
                <a16:creationId xmlns:a16="http://schemas.microsoft.com/office/drawing/2014/main" id="{E6C69384-4605-442A-8BB8-FDC44501CC55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2745817" y="1156536"/>
            <a:ext cx="524938" cy="432131"/>
          </a:xfrm>
          <a:prstGeom prst="rect">
            <a:avLst/>
          </a:prstGeom>
        </p:spPr>
      </p:pic>
      <p:pic>
        <p:nvPicPr>
          <p:cNvPr id="1320" name="Image 1319">
            <a:extLst>
              <a:ext uri="{FF2B5EF4-FFF2-40B4-BE49-F238E27FC236}">
                <a16:creationId xmlns:a16="http://schemas.microsoft.com/office/drawing/2014/main" id="{0AE63C68-DD56-43E3-AC5B-01BCF567A20E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3424844" y="1062428"/>
            <a:ext cx="524938" cy="432131"/>
          </a:xfrm>
          <a:prstGeom prst="rect">
            <a:avLst/>
          </a:prstGeom>
        </p:spPr>
      </p:pic>
      <p:pic>
        <p:nvPicPr>
          <p:cNvPr id="1321" name="Image 1320">
            <a:extLst>
              <a:ext uri="{FF2B5EF4-FFF2-40B4-BE49-F238E27FC236}">
                <a16:creationId xmlns:a16="http://schemas.microsoft.com/office/drawing/2014/main" id="{03396273-8817-4EA3-997E-0C32C7ADE2E1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4103872" y="968320"/>
            <a:ext cx="524938" cy="432131"/>
          </a:xfrm>
          <a:prstGeom prst="rect">
            <a:avLst/>
          </a:prstGeom>
        </p:spPr>
      </p:pic>
      <p:pic>
        <p:nvPicPr>
          <p:cNvPr id="1322" name="Image 1321">
            <a:extLst>
              <a:ext uri="{FF2B5EF4-FFF2-40B4-BE49-F238E27FC236}">
                <a16:creationId xmlns:a16="http://schemas.microsoft.com/office/drawing/2014/main" id="{E6BDCBE5-D405-47F5-BD37-073AAF08A9EF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4782899" y="874211"/>
            <a:ext cx="524938" cy="432131"/>
          </a:xfrm>
          <a:prstGeom prst="rect">
            <a:avLst/>
          </a:prstGeom>
        </p:spPr>
      </p:pic>
      <p:pic>
        <p:nvPicPr>
          <p:cNvPr id="1323" name="Image 1322">
            <a:extLst>
              <a:ext uri="{FF2B5EF4-FFF2-40B4-BE49-F238E27FC236}">
                <a16:creationId xmlns:a16="http://schemas.microsoft.com/office/drawing/2014/main" id="{7B7365FF-CC0A-4809-A1A4-FF5E8964F9DE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5461926" y="780104"/>
            <a:ext cx="524938" cy="432131"/>
          </a:xfrm>
          <a:prstGeom prst="rect">
            <a:avLst/>
          </a:prstGeom>
        </p:spPr>
      </p:pic>
      <p:pic>
        <p:nvPicPr>
          <p:cNvPr id="1324" name="Image 1323">
            <a:extLst>
              <a:ext uri="{FF2B5EF4-FFF2-40B4-BE49-F238E27FC236}">
                <a16:creationId xmlns:a16="http://schemas.microsoft.com/office/drawing/2014/main" id="{54FC9D3A-2240-4802-A59F-E88489C4458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6140952" y="685998"/>
            <a:ext cx="524938" cy="432131"/>
          </a:xfrm>
          <a:prstGeom prst="rect">
            <a:avLst/>
          </a:prstGeom>
        </p:spPr>
      </p:pic>
      <p:pic>
        <p:nvPicPr>
          <p:cNvPr id="1325" name="Image 1324">
            <a:extLst>
              <a:ext uri="{FF2B5EF4-FFF2-40B4-BE49-F238E27FC236}">
                <a16:creationId xmlns:a16="http://schemas.microsoft.com/office/drawing/2014/main" id="{175EA119-7720-469C-BEB5-6959161B3C1B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6819979" y="591889"/>
            <a:ext cx="524938" cy="432131"/>
          </a:xfrm>
          <a:prstGeom prst="rect">
            <a:avLst/>
          </a:prstGeom>
        </p:spPr>
      </p:pic>
      <p:pic>
        <p:nvPicPr>
          <p:cNvPr id="1343" name="Image 1342">
            <a:extLst>
              <a:ext uri="{FF2B5EF4-FFF2-40B4-BE49-F238E27FC236}">
                <a16:creationId xmlns:a16="http://schemas.microsoft.com/office/drawing/2014/main" id="{75ECBC95-477D-48C9-BFA3-9F6667540E5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-349669" y="2021806"/>
            <a:ext cx="524938" cy="432131"/>
          </a:xfrm>
          <a:prstGeom prst="rect">
            <a:avLst/>
          </a:prstGeom>
        </p:spPr>
      </p:pic>
      <p:pic>
        <p:nvPicPr>
          <p:cNvPr id="1344" name="Image 1343">
            <a:extLst>
              <a:ext uri="{FF2B5EF4-FFF2-40B4-BE49-F238E27FC236}">
                <a16:creationId xmlns:a16="http://schemas.microsoft.com/office/drawing/2014/main" id="{1431B0CD-F195-40F8-B721-59E4FA2FB34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329358" y="1927700"/>
            <a:ext cx="524938" cy="432131"/>
          </a:xfrm>
          <a:prstGeom prst="rect">
            <a:avLst/>
          </a:prstGeom>
        </p:spPr>
      </p:pic>
      <p:pic>
        <p:nvPicPr>
          <p:cNvPr id="1345" name="Image 1344">
            <a:extLst>
              <a:ext uri="{FF2B5EF4-FFF2-40B4-BE49-F238E27FC236}">
                <a16:creationId xmlns:a16="http://schemas.microsoft.com/office/drawing/2014/main" id="{F75DD094-D406-451E-B9A7-2887EADB8C13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1008386" y="1833591"/>
            <a:ext cx="524938" cy="432131"/>
          </a:xfrm>
          <a:prstGeom prst="rect">
            <a:avLst/>
          </a:prstGeom>
        </p:spPr>
      </p:pic>
      <p:pic>
        <p:nvPicPr>
          <p:cNvPr id="1346" name="Image 1345">
            <a:extLst>
              <a:ext uri="{FF2B5EF4-FFF2-40B4-BE49-F238E27FC236}">
                <a16:creationId xmlns:a16="http://schemas.microsoft.com/office/drawing/2014/main" id="{9EA3A96F-03FC-4A10-8B75-047C8E68827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1687413" y="1739484"/>
            <a:ext cx="524938" cy="432131"/>
          </a:xfrm>
          <a:prstGeom prst="rect">
            <a:avLst/>
          </a:prstGeom>
        </p:spPr>
      </p:pic>
      <p:pic>
        <p:nvPicPr>
          <p:cNvPr id="1347" name="Image 1346">
            <a:extLst>
              <a:ext uri="{FF2B5EF4-FFF2-40B4-BE49-F238E27FC236}">
                <a16:creationId xmlns:a16="http://schemas.microsoft.com/office/drawing/2014/main" id="{E2D87D7D-DD60-4EF3-BDDE-AF82F3116C1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2364473" y="1645649"/>
            <a:ext cx="524938" cy="432131"/>
          </a:xfrm>
          <a:prstGeom prst="rect">
            <a:avLst/>
          </a:prstGeom>
        </p:spPr>
      </p:pic>
      <p:pic>
        <p:nvPicPr>
          <p:cNvPr id="1348" name="Image 1347">
            <a:extLst>
              <a:ext uri="{FF2B5EF4-FFF2-40B4-BE49-F238E27FC236}">
                <a16:creationId xmlns:a16="http://schemas.microsoft.com/office/drawing/2014/main" id="{CEF34343-AACF-4A93-BC8B-E1FD3C4FD587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3043500" y="1551540"/>
            <a:ext cx="524938" cy="432131"/>
          </a:xfrm>
          <a:prstGeom prst="rect">
            <a:avLst/>
          </a:prstGeom>
        </p:spPr>
      </p:pic>
      <p:pic>
        <p:nvPicPr>
          <p:cNvPr id="1349" name="Image 1348">
            <a:extLst>
              <a:ext uri="{FF2B5EF4-FFF2-40B4-BE49-F238E27FC236}">
                <a16:creationId xmlns:a16="http://schemas.microsoft.com/office/drawing/2014/main" id="{C4C03655-412B-4E96-8BBB-512ECAB18D1C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3722527" y="1457434"/>
            <a:ext cx="524938" cy="432131"/>
          </a:xfrm>
          <a:prstGeom prst="rect">
            <a:avLst/>
          </a:prstGeom>
        </p:spPr>
      </p:pic>
      <p:pic>
        <p:nvPicPr>
          <p:cNvPr id="1350" name="Image 1349">
            <a:extLst>
              <a:ext uri="{FF2B5EF4-FFF2-40B4-BE49-F238E27FC236}">
                <a16:creationId xmlns:a16="http://schemas.microsoft.com/office/drawing/2014/main" id="{EB7E0696-D628-4FFF-ADD4-CC9AB18C023C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4401554" y="1363326"/>
            <a:ext cx="524938" cy="432131"/>
          </a:xfrm>
          <a:prstGeom prst="rect">
            <a:avLst/>
          </a:prstGeom>
        </p:spPr>
      </p:pic>
      <p:pic>
        <p:nvPicPr>
          <p:cNvPr id="1351" name="Image 1350">
            <a:extLst>
              <a:ext uri="{FF2B5EF4-FFF2-40B4-BE49-F238E27FC236}">
                <a16:creationId xmlns:a16="http://schemas.microsoft.com/office/drawing/2014/main" id="{95261010-DA23-491F-81C8-35089B903E4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5080580" y="1269218"/>
            <a:ext cx="524938" cy="432131"/>
          </a:xfrm>
          <a:prstGeom prst="rect">
            <a:avLst/>
          </a:prstGeom>
        </p:spPr>
      </p:pic>
      <p:pic>
        <p:nvPicPr>
          <p:cNvPr id="1352" name="Image 1351">
            <a:extLst>
              <a:ext uri="{FF2B5EF4-FFF2-40B4-BE49-F238E27FC236}">
                <a16:creationId xmlns:a16="http://schemas.microsoft.com/office/drawing/2014/main" id="{EE14AB8F-35D9-4A82-8048-FEBC8184502F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5759609" y="1175110"/>
            <a:ext cx="524938" cy="432131"/>
          </a:xfrm>
          <a:prstGeom prst="rect">
            <a:avLst/>
          </a:prstGeom>
        </p:spPr>
      </p:pic>
      <p:pic>
        <p:nvPicPr>
          <p:cNvPr id="1353" name="Image 1352">
            <a:extLst>
              <a:ext uri="{FF2B5EF4-FFF2-40B4-BE49-F238E27FC236}">
                <a16:creationId xmlns:a16="http://schemas.microsoft.com/office/drawing/2014/main" id="{7E545376-8263-4651-8235-D561D6527797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6438636" y="1081002"/>
            <a:ext cx="524938" cy="432131"/>
          </a:xfrm>
          <a:prstGeom prst="rect">
            <a:avLst/>
          </a:prstGeom>
        </p:spPr>
      </p:pic>
      <p:pic>
        <p:nvPicPr>
          <p:cNvPr id="1373" name="Image 1372">
            <a:extLst>
              <a:ext uri="{FF2B5EF4-FFF2-40B4-BE49-F238E27FC236}">
                <a16:creationId xmlns:a16="http://schemas.microsoft.com/office/drawing/2014/main" id="{CFB0FE65-B68B-4FA1-95E5-6AD62985C3B0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150321" y="2388774"/>
            <a:ext cx="524938" cy="432131"/>
          </a:xfrm>
          <a:prstGeom prst="rect">
            <a:avLst/>
          </a:prstGeom>
        </p:spPr>
      </p:pic>
      <p:pic>
        <p:nvPicPr>
          <p:cNvPr id="1374" name="Image 1373">
            <a:extLst>
              <a:ext uri="{FF2B5EF4-FFF2-40B4-BE49-F238E27FC236}">
                <a16:creationId xmlns:a16="http://schemas.microsoft.com/office/drawing/2014/main" id="{E1D8A403-9C06-4732-A5B4-90688A19B331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829348" y="2294666"/>
            <a:ext cx="524938" cy="432131"/>
          </a:xfrm>
          <a:prstGeom prst="rect">
            <a:avLst/>
          </a:prstGeom>
        </p:spPr>
      </p:pic>
      <p:pic>
        <p:nvPicPr>
          <p:cNvPr id="1375" name="Image 1374">
            <a:extLst>
              <a:ext uri="{FF2B5EF4-FFF2-40B4-BE49-F238E27FC236}">
                <a16:creationId xmlns:a16="http://schemas.microsoft.com/office/drawing/2014/main" id="{EC2721A5-22DA-49C8-ACA6-3A56D4C8DB87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1508375" y="2200559"/>
            <a:ext cx="524938" cy="432131"/>
          </a:xfrm>
          <a:prstGeom prst="rect">
            <a:avLst/>
          </a:prstGeom>
        </p:spPr>
      </p:pic>
      <p:pic>
        <p:nvPicPr>
          <p:cNvPr id="1376" name="Image 1375">
            <a:extLst>
              <a:ext uri="{FF2B5EF4-FFF2-40B4-BE49-F238E27FC236}">
                <a16:creationId xmlns:a16="http://schemas.microsoft.com/office/drawing/2014/main" id="{837BD9C7-86C2-48F5-B600-1DB9DDEBCAA6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2185437" y="2106724"/>
            <a:ext cx="524938" cy="432131"/>
          </a:xfrm>
          <a:prstGeom prst="rect">
            <a:avLst/>
          </a:prstGeom>
        </p:spPr>
      </p:pic>
      <p:pic>
        <p:nvPicPr>
          <p:cNvPr id="1377" name="Image 1376">
            <a:extLst>
              <a:ext uri="{FF2B5EF4-FFF2-40B4-BE49-F238E27FC236}">
                <a16:creationId xmlns:a16="http://schemas.microsoft.com/office/drawing/2014/main" id="{87A6109D-F6B9-4618-B1E5-48FD306AFC24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2864462" y="2012615"/>
            <a:ext cx="524938" cy="432131"/>
          </a:xfrm>
          <a:prstGeom prst="rect">
            <a:avLst/>
          </a:prstGeom>
        </p:spPr>
      </p:pic>
      <p:pic>
        <p:nvPicPr>
          <p:cNvPr id="1378" name="Image 1377">
            <a:extLst>
              <a:ext uri="{FF2B5EF4-FFF2-40B4-BE49-F238E27FC236}">
                <a16:creationId xmlns:a16="http://schemas.microsoft.com/office/drawing/2014/main" id="{D4BE49E0-6968-47E8-ACB1-B2099F8FAC4E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3543490" y="1918509"/>
            <a:ext cx="524938" cy="432131"/>
          </a:xfrm>
          <a:prstGeom prst="rect">
            <a:avLst/>
          </a:prstGeom>
        </p:spPr>
      </p:pic>
      <p:pic>
        <p:nvPicPr>
          <p:cNvPr id="1379" name="Image 1378">
            <a:extLst>
              <a:ext uri="{FF2B5EF4-FFF2-40B4-BE49-F238E27FC236}">
                <a16:creationId xmlns:a16="http://schemas.microsoft.com/office/drawing/2014/main" id="{C3CE4992-6C53-42FF-9C44-6F5F4AF526E9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4222517" y="1824400"/>
            <a:ext cx="524938" cy="432131"/>
          </a:xfrm>
          <a:prstGeom prst="rect">
            <a:avLst/>
          </a:prstGeom>
        </p:spPr>
      </p:pic>
      <p:pic>
        <p:nvPicPr>
          <p:cNvPr id="1380" name="Image 1379">
            <a:extLst>
              <a:ext uri="{FF2B5EF4-FFF2-40B4-BE49-F238E27FC236}">
                <a16:creationId xmlns:a16="http://schemas.microsoft.com/office/drawing/2014/main" id="{3327A443-ECCD-431E-8EF1-99A269B98C8F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4901545" y="1730293"/>
            <a:ext cx="524938" cy="432131"/>
          </a:xfrm>
          <a:prstGeom prst="rect">
            <a:avLst/>
          </a:prstGeom>
        </p:spPr>
      </p:pic>
      <p:pic>
        <p:nvPicPr>
          <p:cNvPr id="1381" name="Image 1380">
            <a:extLst>
              <a:ext uri="{FF2B5EF4-FFF2-40B4-BE49-F238E27FC236}">
                <a16:creationId xmlns:a16="http://schemas.microsoft.com/office/drawing/2014/main" id="{35BC27D1-044A-4ABD-BA26-5285CDDDD5A4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5580571" y="1636186"/>
            <a:ext cx="524938" cy="432131"/>
          </a:xfrm>
          <a:prstGeom prst="rect">
            <a:avLst/>
          </a:prstGeom>
        </p:spPr>
      </p:pic>
      <p:pic>
        <p:nvPicPr>
          <p:cNvPr id="1382" name="Image 1381">
            <a:extLst>
              <a:ext uri="{FF2B5EF4-FFF2-40B4-BE49-F238E27FC236}">
                <a16:creationId xmlns:a16="http://schemas.microsoft.com/office/drawing/2014/main" id="{B3906542-199D-4E85-859D-F77FC8A91E0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6259598" y="1542077"/>
            <a:ext cx="524938" cy="432131"/>
          </a:xfrm>
          <a:prstGeom prst="rect">
            <a:avLst/>
          </a:prstGeom>
        </p:spPr>
      </p:pic>
      <p:pic>
        <p:nvPicPr>
          <p:cNvPr id="1401" name="Image 1400">
            <a:extLst>
              <a:ext uri="{FF2B5EF4-FFF2-40B4-BE49-F238E27FC236}">
                <a16:creationId xmlns:a16="http://schemas.microsoft.com/office/drawing/2014/main" id="{B9B3EAE6-4714-4FF2-A3AC-2861291FBADF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-231024" y="2877887"/>
            <a:ext cx="524938" cy="432131"/>
          </a:xfrm>
          <a:prstGeom prst="rect">
            <a:avLst/>
          </a:prstGeom>
        </p:spPr>
      </p:pic>
      <p:pic>
        <p:nvPicPr>
          <p:cNvPr id="1402" name="Image 1401">
            <a:extLst>
              <a:ext uri="{FF2B5EF4-FFF2-40B4-BE49-F238E27FC236}">
                <a16:creationId xmlns:a16="http://schemas.microsoft.com/office/drawing/2014/main" id="{3D0B572A-6444-489E-872E-F20FDC743490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448004" y="2783779"/>
            <a:ext cx="524938" cy="432131"/>
          </a:xfrm>
          <a:prstGeom prst="rect">
            <a:avLst/>
          </a:prstGeom>
        </p:spPr>
      </p:pic>
      <p:pic>
        <p:nvPicPr>
          <p:cNvPr id="1403" name="Image 1402">
            <a:extLst>
              <a:ext uri="{FF2B5EF4-FFF2-40B4-BE49-F238E27FC236}">
                <a16:creationId xmlns:a16="http://schemas.microsoft.com/office/drawing/2014/main" id="{D0CB6E70-A337-433E-A44A-2DC847FC2473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1127031" y="2689673"/>
            <a:ext cx="524938" cy="432131"/>
          </a:xfrm>
          <a:prstGeom prst="rect">
            <a:avLst/>
          </a:prstGeom>
        </p:spPr>
      </p:pic>
      <p:pic>
        <p:nvPicPr>
          <p:cNvPr id="1404" name="Image 1403">
            <a:extLst>
              <a:ext uri="{FF2B5EF4-FFF2-40B4-BE49-F238E27FC236}">
                <a16:creationId xmlns:a16="http://schemas.microsoft.com/office/drawing/2014/main" id="{0B9B69B7-43E7-4CEB-9DC1-F950B8926C30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1806058" y="2595564"/>
            <a:ext cx="524938" cy="432131"/>
          </a:xfrm>
          <a:prstGeom prst="rect">
            <a:avLst/>
          </a:prstGeom>
        </p:spPr>
      </p:pic>
      <p:pic>
        <p:nvPicPr>
          <p:cNvPr id="1405" name="Image 1404">
            <a:extLst>
              <a:ext uri="{FF2B5EF4-FFF2-40B4-BE49-F238E27FC236}">
                <a16:creationId xmlns:a16="http://schemas.microsoft.com/office/drawing/2014/main" id="{EC08CF98-C6BE-4779-9F73-21CD6E84D2F3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2483118" y="2501729"/>
            <a:ext cx="524938" cy="432131"/>
          </a:xfrm>
          <a:prstGeom prst="rect">
            <a:avLst/>
          </a:prstGeom>
        </p:spPr>
      </p:pic>
      <p:pic>
        <p:nvPicPr>
          <p:cNvPr id="1406" name="Image 1405">
            <a:extLst>
              <a:ext uri="{FF2B5EF4-FFF2-40B4-BE49-F238E27FC236}">
                <a16:creationId xmlns:a16="http://schemas.microsoft.com/office/drawing/2014/main" id="{5DBEC622-C115-48F5-BABC-282A977F52B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3162147" y="2407621"/>
            <a:ext cx="524938" cy="432131"/>
          </a:xfrm>
          <a:prstGeom prst="rect">
            <a:avLst/>
          </a:prstGeom>
        </p:spPr>
      </p:pic>
      <p:pic>
        <p:nvPicPr>
          <p:cNvPr id="1407" name="Image 1406">
            <a:extLst>
              <a:ext uri="{FF2B5EF4-FFF2-40B4-BE49-F238E27FC236}">
                <a16:creationId xmlns:a16="http://schemas.microsoft.com/office/drawing/2014/main" id="{C4EEFD51-2C48-4D9D-8E3A-60AD6A9652EB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3841174" y="2313514"/>
            <a:ext cx="524938" cy="432131"/>
          </a:xfrm>
          <a:prstGeom prst="rect">
            <a:avLst/>
          </a:prstGeom>
        </p:spPr>
      </p:pic>
      <p:pic>
        <p:nvPicPr>
          <p:cNvPr id="1408" name="Image 1407">
            <a:extLst>
              <a:ext uri="{FF2B5EF4-FFF2-40B4-BE49-F238E27FC236}">
                <a16:creationId xmlns:a16="http://schemas.microsoft.com/office/drawing/2014/main" id="{93BDDD9E-64EC-4095-B894-88F319731D9C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4520199" y="2219407"/>
            <a:ext cx="524938" cy="432131"/>
          </a:xfrm>
          <a:prstGeom prst="rect">
            <a:avLst/>
          </a:prstGeom>
        </p:spPr>
      </p:pic>
      <p:pic>
        <p:nvPicPr>
          <p:cNvPr id="1409" name="Image 1408">
            <a:extLst>
              <a:ext uri="{FF2B5EF4-FFF2-40B4-BE49-F238E27FC236}">
                <a16:creationId xmlns:a16="http://schemas.microsoft.com/office/drawing/2014/main" id="{6F2AF03E-3B06-4D14-B13E-6380E9E8305F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5199226" y="2125299"/>
            <a:ext cx="524938" cy="432131"/>
          </a:xfrm>
          <a:prstGeom prst="rect">
            <a:avLst/>
          </a:prstGeom>
        </p:spPr>
      </p:pic>
      <p:pic>
        <p:nvPicPr>
          <p:cNvPr id="1410" name="Image 1409">
            <a:extLst>
              <a:ext uri="{FF2B5EF4-FFF2-40B4-BE49-F238E27FC236}">
                <a16:creationId xmlns:a16="http://schemas.microsoft.com/office/drawing/2014/main" id="{88A962E0-4C59-445C-B358-1D822E80675C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5878254" y="2031190"/>
            <a:ext cx="524938" cy="432131"/>
          </a:xfrm>
          <a:prstGeom prst="rect">
            <a:avLst/>
          </a:prstGeom>
        </p:spPr>
      </p:pic>
      <p:pic>
        <p:nvPicPr>
          <p:cNvPr id="1411" name="Image 1410">
            <a:extLst>
              <a:ext uri="{FF2B5EF4-FFF2-40B4-BE49-F238E27FC236}">
                <a16:creationId xmlns:a16="http://schemas.microsoft.com/office/drawing/2014/main" id="{7BC5B3BF-CE0C-4C14-AC53-90DB83960974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6557281" y="1937083"/>
            <a:ext cx="524938" cy="432131"/>
          </a:xfrm>
          <a:prstGeom prst="rect">
            <a:avLst/>
          </a:prstGeom>
        </p:spPr>
      </p:pic>
      <p:pic>
        <p:nvPicPr>
          <p:cNvPr id="1430" name="Image 1429">
            <a:extLst>
              <a:ext uri="{FF2B5EF4-FFF2-40B4-BE49-F238E27FC236}">
                <a16:creationId xmlns:a16="http://schemas.microsoft.com/office/drawing/2014/main" id="{337CF3B8-C400-4663-BBC7-BCEF1F30E04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-410060" y="3338961"/>
            <a:ext cx="524938" cy="432131"/>
          </a:xfrm>
          <a:prstGeom prst="rect">
            <a:avLst/>
          </a:prstGeom>
        </p:spPr>
      </p:pic>
      <p:pic>
        <p:nvPicPr>
          <p:cNvPr id="1431" name="Image 1430">
            <a:extLst>
              <a:ext uri="{FF2B5EF4-FFF2-40B4-BE49-F238E27FC236}">
                <a16:creationId xmlns:a16="http://schemas.microsoft.com/office/drawing/2014/main" id="{76ECB43D-7499-42BF-AB11-5131EC4710E6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268966" y="3244854"/>
            <a:ext cx="524938" cy="432131"/>
          </a:xfrm>
          <a:prstGeom prst="rect">
            <a:avLst/>
          </a:prstGeom>
        </p:spPr>
      </p:pic>
      <p:pic>
        <p:nvPicPr>
          <p:cNvPr id="1432" name="Image 1431">
            <a:extLst>
              <a:ext uri="{FF2B5EF4-FFF2-40B4-BE49-F238E27FC236}">
                <a16:creationId xmlns:a16="http://schemas.microsoft.com/office/drawing/2014/main" id="{877D5C87-BF5B-427E-B62F-47F055C7FB66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947994" y="3150748"/>
            <a:ext cx="524938" cy="432131"/>
          </a:xfrm>
          <a:prstGeom prst="rect">
            <a:avLst/>
          </a:prstGeom>
        </p:spPr>
      </p:pic>
      <p:pic>
        <p:nvPicPr>
          <p:cNvPr id="1433" name="Image 1432">
            <a:extLst>
              <a:ext uri="{FF2B5EF4-FFF2-40B4-BE49-F238E27FC236}">
                <a16:creationId xmlns:a16="http://schemas.microsoft.com/office/drawing/2014/main" id="{B9829C9A-F6A4-4761-A5F8-8790E82344F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1627022" y="3056639"/>
            <a:ext cx="524938" cy="432131"/>
          </a:xfrm>
          <a:prstGeom prst="rect">
            <a:avLst/>
          </a:prstGeom>
        </p:spPr>
      </p:pic>
      <p:pic>
        <p:nvPicPr>
          <p:cNvPr id="1434" name="Image 1433">
            <a:extLst>
              <a:ext uri="{FF2B5EF4-FFF2-40B4-BE49-F238E27FC236}">
                <a16:creationId xmlns:a16="http://schemas.microsoft.com/office/drawing/2014/main" id="{D3B48B58-974D-488A-9A01-92E81251FD10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2304082" y="2962804"/>
            <a:ext cx="524938" cy="432131"/>
          </a:xfrm>
          <a:prstGeom prst="rect">
            <a:avLst/>
          </a:prstGeom>
        </p:spPr>
      </p:pic>
      <p:pic>
        <p:nvPicPr>
          <p:cNvPr id="1435" name="Image 1434">
            <a:extLst>
              <a:ext uri="{FF2B5EF4-FFF2-40B4-BE49-F238E27FC236}">
                <a16:creationId xmlns:a16="http://schemas.microsoft.com/office/drawing/2014/main" id="{0514704D-003D-4167-97F0-A231596D6143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2983109" y="2868696"/>
            <a:ext cx="524938" cy="432131"/>
          </a:xfrm>
          <a:prstGeom prst="rect">
            <a:avLst/>
          </a:prstGeom>
        </p:spPr>
      </p:pic>
      <p:pic>
        <p:nvPicPr>
          <p:cNvPr id="1436" name="Image 1435">
            <a:extLst>
              <a:ext uri="{FF2B5EF4-FFF2-40B4-BE49-F238E27FC236}">
                <a16:creationId xmlns:a16="http://schemas.microsoft.com/office/drawing/2014/main" id="{D46E4347-7F1E-4E7B-AD5D-31877091F220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3662136" y="2774588"/>
            <a:ext cx="524938" cy="432131"/>
          </a:xfrm>
          <a:prstGeom prst="rect">
            <a:avLst/>
          </a:prstGeom>
        </p:spPr>
      </p:pic>
      <p:pic>
        <p:nvPicPr>
          <p:cNvPr id="1437" name="Image 1436">
            <a:extLst>
              <a:ext uri="{FF2B5EF4-FFF2-40B4-BE49-F238E27FC236}">
                <a16:creationId xmlns:a16="http://schemas.microsoft.com/office/drawing/2014/main" id="{43561478-E097-4704-B306-FA8427F7673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4341163" y="2680482"/>
            <a:ext cx="524938" cy="432131"/>
          </a:xfrm>
          <a:prstGeom prst="rect">
            <a:avLst/>
          </a:prstGeom>
        </p:spPr>
      </p:pic>
      <p:pic>
        <p:nvPicPr>
          <p:cNvPr id="1438" name="Image 1437">
            <a:extLst>
              <a:ext uri="{FF2B5EF4-FFF2-40B4-BE49-F238E27FC236}">
                <a16:creationId xmlns:a16="http://schemas.microsoft.com/office/drawing/2014/main" id="{0898AB5C-2075-4ABE-86D4-2C37618A9B47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5020190" y="2586374"/>
            <a:ext cx="524938" cy="432131"/>
          </a:xfrm>
          <a:prstGeom prst="rect">
            <a:avLst/>
          </a:prstGeom>
        </p:spPr>
      </p:pic>
      <p:pic>
        <p:nvPicPr>
          <p:cNvPr id="1439" name="Image 1438">
            <a:extLst>
              <a:ext uri="{FF2B5EF4-FFF2-40B4-BE49-F238E27FC236}">
                <a16:creationId xmlns:a16="http://schemas.microsoft.com/office/drawing/2014/main" id="{947B60A6-B534-4ACB-B6C2-5D77A4A86A8E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5699217" y="2492266"/>
            <a:ext cx="524938" cy="432131"/>
          </a:xfrm>
          <a:prstGeom prst="rect">
            <a:avLst/>
          </a:prstGeom>
        </p:spPr>
      </p:pic>
      <p:pic>
        <p:nvPicPr>
          <p:cNvPr id="1440" name="Image 1439">
            <a:extLst>
              <a:ext uri="{FF2B5EF4-FFF2-40B4-BE49-F238E27FC236}">
                <a16:creationId xmlns:a16="http://schemas.microsoft.com/office/drawing/2014/main" id="{A895A196-D7B2-433D-8178-73FF8A1CB151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6378243" y="2398158"/>
            <a:ext cx="524938" cy="432131"/>
          </a:xfrm>
          <a:prstGeom prst="rect">
            <a:avLst/>
          </a:prstGeom>
        </p:spPr>
      </p:pic>
      <p:pic>
        <p:nvPicPr>
          <p:cNvPr id="1458" name="Image 1457">
            <a:extLst>
              <a:ext uri="{FF2B5EF4-FFF2-40B4-BE49-F238E27FC236}">
                <a16:creationId xmlns:a16="http://schemas.microsoft.com/office/drawing/2014/main" id="{1DA5DEA2-1B22-4B36-AD24-1C6BAD5B995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-114343" y="3734241"/>
            <a:ext cx="524938" cy="432131"/>
          </a:xfrm>
          <a:prstGeom prst="rect">
            <a:avLst/>
          </a:prstGeom>
        </p:spPr>
      </p:pic>
      <p:pic>
        <p:nvPicPr>
          <p:cNvPr id="1459" name="Image 1458">
            <a:extLst>
              <a:ext uri="{FF2B5EF4-FFF2-40B4-BE49-F238E27FC236}">
                <a16:creationId xmlns:a16="http://schemas.microsoft.com/office/drawing/2014/main" id="{5B7D84C6-BAC5-48A3-B1EA-C9DB51BB861E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564685" y="3640132"/>
            <a:ext cx="524938" cy="432131"/>
          </a:xfrm>
          <a:prstGeom prst="rect">
            <a:avLst/>
          </a:prstGeom>
        </p:spPr>
      </p:pic>
      <p:pic>
        <p:nvPicPr>
          <p:cNvPr id="1460" name="Image 1459">
            <a:extLst>
              <a:ext uri="{FF2B5EF4-FFF2-40B4-BE49-F238E27FC236}">
                <a16:creationId xmlns:a16="http://schemas.microsoft.com/office/drawing/2014/main" id="{E6E87140-11F7-4442-B96B-0F46FFA29F95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1243710" y="3546025"/>
            <a:ext cx="524938" cy="432131"/>
          </a:xfrm>
          <a:prstGeom prst="rect">
            <a:avLst/>
          </a:prstGeom>
        </p:spPr>
      </p:pic>
      <p:pic>
        <p:nvPicPr>
          <p:cNvPr id="1461" name="Image 1460">
            <a:extLst>
              <a:ext uri="{FF2B5EF4-FFF2-40B4-BE49-F238E27FC236}">
                <a16:creationId xmlns:a16="http://schemas.microsoft.com/office/drawing/2014/main" id="{18ECC7BC-8338-43C3-BD7E-7387837FB30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1922737" y="3451917"/>
            <a:ext cx="524938" cy="432131"/>
          </a:xfrm>
          <a:prstGeom prst="rect">
            <a:avLst/>
          </a:prstGeom>
        </p:spPr>
      </p:pic>
      <p:pic>
        <p:nvPicPr>
          <p:cNvPr id="1462" name="Image 1461">
            <a:extLst>
              <a:ext uri="{FF2B5EF4-FFF2-40B4-BE49-F238E27FC236}">
                <a16:creationId xmlns:a16="http://schemas.microsoft.com/office/drawing/2014/main" id="{9520B02E-CCFF-456F-8142-F22CABCDBEA9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2601765" y="3357810"/>
            <a:ext cx="524938" cy="432131"/>
          </a:xfrm>
          <a:prstGeom prst="rect">
            <a:avLst/>
          </a:prstGeom>
        </p:spPr>
      </p:pic>
      <p:pic>
        <p:nvPicPr>
          <p:cNvPr id="1463" name="Image 1462">
            <a:extLst>
              <a:ext uri="{FF2B5EF4-FFF2-40B4-BE49-F238E27FC236}">
                <a16:creationId xmlns:a16="http://schemas.microsoft.com/office/drawing/2014/main" id="{57750FE2-0F8D-4124-B976-3F32B66B053C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3278826" y="3263975"/>
            <a:ext cx="524938" cy="432131"/>
          </a:xfrm>
          <a:prstGeom prst="rect">
            <a:avLst/>
          </a:prstGeom>
        </p:spPr>
      </p:pic>
      <p:pic>
        <p:nvPicPr>
          <p:cNvPr id="1464" name="Image 1463">
            <a:extLst>
              <a:ext uri="{FF2B5EF4-FFF2-40B4-BE49-F238E27FC236}">
                <a16:creationId xmlns:a16="http://schemas.microsoft.com/office/drawing/2014/main" id="{16BC4F2D-61FB-426D-8D49-DE034F3F11C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3957852" y="3169867"/>
            <a:ext cx="524938" cy="432131"/>
          </a:xfrm>
          <a:prstGeom prst="rect">
            <a:avLst/>
          </a:prstGeom>
        </p:spPr>
      </p:pic>
      <p:pic>
        <p:nvPicPr>
          <p:cNvPr id="1465" name="Image 1464">
            <a:extLst>
              <a:ext uri="{FF2B5EF4-FFF2-40B4-BE49-F238E27FC236}">
                <a16:creationId xmlns:a16="http://schemas.microsoft.com/office/drawing/2014/main" id="{96161EAA-3986-4162-8325-721D469EC930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4636879" y="3075759"/>
            <a:ext cx="524938" cy="432131"/>
          </a:xfrm>
          <a:prstGeom prst="rect">
            <a:avLst/>
          </a:prstGeom>
        </p:spPr>
      </p:pic>
      <p:pic>
        <p:nvPicPr>
          <p:cNvPr id="1466" name="Image 1465">
            <a:extLst>
              <a:ext uri="{FF2B5EF4-FFF2-40B4-BE49-F238E27FC236}">
                <a16:creationId xmlns:a16="http://schemas.microsoft.com/office/drawing/2014/main" id="{07AD1430-19B5-4F29-ABAE-1B05003ED9A6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5315906" y="2981651"/>
            <a:ext cx="524938" cy="432131"/>
          </a:xfrm>
          <a:prstGeom prst="rect">
            <a:avLst/>
          </a:prstGeom>
        </p:spPr>
      </p:pic>
      <p:pic>
        <p:nvPicPr>
          <p:cNvPr id="1467" name="Image 1466">
            <a:extLst>
              <a:ext uri="{FF2B5EF4-FFF2-40B4-BE49-F238E27FC236}">
                <a16:creationId xmlns:a16="http://schemas.microsoft.com/office/drawing/2014/main" id="{7B1DC046-1293-44FA-8DB8-771B83346143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5994933" y="2887544"/>
            <a:ext cx="524938" cy="432131"/>
          </a:xfrm>
          <a:prstGeom prst="rect">
            <a:avLst/>
          </a:prstGeom>
        </p:spPr>
      </p:pic>
      <p:pic>
        <p:nvPicPr>
          <p:cNvPr id="1468" name="Image 1467">
            <a:extLst>
              <a:ext uri="{FF2B5EF4-FFF2-40B4-BE49-F238E27FC236}">
                <a16:creationId xmlns:a16="http://schemas.microsoft.com/office/drawing/2014/main" id="{E2F50CC1-CC81-4A28-A33E-EBCFF8D1AED0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6673962" y="2793437"/>
            <a:ext cx="524938" cy="432131"/>
          </a:xfrm>
          <a:prstGeom prst="rect">
            <a:avLst/>
          </a:prstGeom>
        </p:spPr>
      </p:pic>
      <p:pic>
        <p:nvPicPr>
          <p:cNvPr id="1487" name="Image 1486">
            <a:extLst>
              <a:ext uri="{FF2B5EF4-FFF2-40B4-BE49-F238E27FC236}">
                <a16:creationId xmlns:a16="http://schemas.microsoft.com/office/drawing/2014/main" id="{CF5DA514-C5C8-4034-BA47-87C4D461FF7B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-293380" y="4195315"/>
            <a:ext cx="524938" cy="432131"/>
          </a:xfrm>
          <a:prstGeom prst="rect">
            <a:avLst/>
          </a:prstGeom>
        </p:spPr>
      </p:pic>
      <p:pic>
        <p:nvPicPr>
          <p:cNvPr id="1488" name="Image 1487">
            <a:extLst>
              <a:ext uri="{FF2B5EF4-FFF2-40B4-BE49-F238E27FC236}">
                <a16:creationId xmlns:a16="http://schemas.microsoft.com/office/drawing/2014/main" id="{F718342C-D0D4-4539-9958-9E94DD0F32FA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385647" y="4101207"/>
            <a:ext cx="524938" cy="432131"/>
          </a:xfrm>
          <a:prstGeom prst="rect">
            <a:avLst/>
          </a:prstGeom>
        </p:spPr>
      </p:pic>
      <p:pic>
        <p:nvPicPr>
          <p:cNvPr id="1489" name="Image 1488">
            <a:extLst>
              <a:ext uri="{FF2B5EF4-FFF2-40B4-BE49-F238E27FC236}">
                <a16:creationId xmlns:a16="http://schemas.microsoft.com/office/drawing/2014/main" id="{755B1F77-445B-4C98-AB30-DF60B9D5954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1064674" y="4007100"/>
            <a:ext cx="524938" cy="432131"/>
          </a:xfrm>
          <a:prstGeom prst="rect">
            <a:avLst/>
          </a:prstGeom>
        </p:spPr>
      </p:pic>
      <p:pic>
        <p:nvPicPr>
          <p:cNvPr id="1490" name="Image 1489">
            <a:extLst>
              <a:ext uri="{FF2B5EF4-FFF2-40B4-BE49-F238E27FC236}">
                <a16:creationId xmlns:a16="http://schemas.microsoft.com/office/drawing/2014/main" id="{B39A2BB7-4E1B-4E9A-9AAF-D0E20E065801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1743701" y="3912993"/>
            <a:ext cx="524938" cy="432131"/>
          </a:xfrm>
          <a:prstGeom prst="rect">
            <a:avLst/>
          </a:prstGeom>
        </p:spPr>
      </p:pic>
      <p:pic>
        <p:nvPicPr>
          <p:cNvPr id="1491" name="Image 1490">
            <a:extLst>
              <a:ext uri="{FF2B5EF4-FFF2-40B4-BE49-F238E27FC236}">
                <a16:creationId xmlns:a16="http://schemas.microsoft.com/office/drawing/2014/main" id="{FF582817-7E32-44F8-AE2A-530D7012753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2422728" y="3818885"/>
            <a:ext cx="524938" cy="432131"/>
          </a:xfrm>
          <a:prstGeom prst="rect">
            <a:avLst/>
          </a:prstGeom>
        </p:spPr>
      </p:pic>
      <p:pic>
        <p:nvPicPr>
          <p:cNvPr id="1492" name="Image 1491">
            <a:extLst>
              <a:ext uri="{FF2B5EF4-FFF2-40B4-BE49-F238E27FC236}">
                <a16:creationId xmlns:a16="http://schemas.microsoft.com/office/drawing/2014/main" id="{0E05F414-1E76-4BC1-9F86-E9CF6B818B20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3099789" y="3725050"/>
            <a:ext cx="524938" cy="432131"/>
          </a:xfrm>
          <a:prstGeom prst="rect">
            <a:avLst/>
          </a:prstGeom>
        </p:spPr>
      </p:pic>
      <p:pic>
        <p:nvPicPr>
          <p:cNvPr id="1493" name="Image 1492">
            <a:extLst>
              <a:ext uri="{FF2B5EF4-FFF2-40B4-BE49-F238E27FC236}">
                <a16:creationId xmlns:a16="http://schemas.microsoft.com/office/drawing/2014/main" id="{5309BEA3-7F88-4201-9685-A983A49772D3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3778816" y="3630941"/>
            <a:ext cx="524938" cy="432131"/>
          </a:xfrm>
          <a:prstGeom prst="rect">
            <a:avLst/>
          </a:prstGeom>
        </p:spPr>
      </p:pic>
      <p:pic>
        <p:nvPicPr>
          <p:cNvPr id="1494" name="Image 1493">
            <a:extLst>
              <a:ext uri="{FF2B5EF4-FFF2-40B4-BE49-F238E27FC236}">
                <a16:creationId xmlns:a16="http://schemas.microsoft.com/office/drawing/2014/main" id="{3457CEEE-3989-499B-8801-B2E809E2526B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4457843" y="3536834"/>
            <a:ext cx="524938" cy="432131"/>
          </a:xfrm>
          <a:prstGeom prst="rect">
            <a:avLst/>
          </a:prstGeom>
        </p:spPr>
      </p:pic>
      <p:pic>
        <p:nvPicPr>
          <p:cNvPr id="1495" name="Image 1494">
            <a:extLst>
              <a:ext uri="{FF2B5EF4-FFF2-40B4-BE49-F238E27FC236}">
                <a16:creationId xmlns:a16="http://schemas.microsoft.com/office/drawing/2014/main" id="{679B5544-E7F5-4FC1-B2CE-28A8318E41B6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5136870" y="3442727"/>
            <a:ext cx="524938" cy="432131"/>
          </a:xfrm>
          <a:prstGeom prst="rect">
            <a:avLst/>
          </a:prstGeom>
        </p:spPr>
      </p:pic>
      <p:pic>
        <p:nvPicPr>
          <p:cNvPr id="1496" name="Image 1495">
            <a:extLst>
              <a:ext uri="{FF2B5EF4-FFF2-40B4-BE49-F238E27FC236}">
                <a16:creationId xmlns:a16="http://schemas.microsoft.com/office/drawing/2014/main" id="{7DD3841F-6992-49F5-91ED-132880DBE196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5815897" y="3348619"/>
            <a:ext cx="524938" cy="432131"/>
          </a:xfrm>
          <a:prstGeom prst="rect">
            <a:avLst/>
          </a:prstGeom>
        </p:spPr>
      </p:pic>
      <p:pic>
        <p:nvPicPr>
          <p:cNvPr id="1497" name="Image 1496">
            <a:extLst>
              <a:ext uri="{FF2B5EF4-FFF2-40B4-BE49-F238E27FC236}">
                <a16:creationId xmlns:a16="http://schemas.microsoft.com/office/drawing/2014/main" id="{CEF48330-3232-409B-8493-C2A1A723AC9E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6494924" y="3254512"/>
            <a:ext cx="524938" cy="432131"/>
          </a:xfrm>
          <a:prstGeom prst="rect">
            <a:avLst/>
          </a:prstGeom>
        </p:spPr>
      </p:pic>
      <p:pic>
        <p:nvPicPr>
          <p:cNvPr id="1516" name="Image 1515">
            <a:extLst>
              <a:ext uri="{FF2B5EF4-FFF2-40B4-BE49-F238E27FC236}">
                <a16:creationId xmlns:a16="http://schemas.microsoft.com/office/drawing/2014/main" id="{2E632102-2037-416C-BEC4-28737D9070EE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4303" y="4590321"/>
            <a:ext cx="524938" cy="432131"/>
          </a:xfrm>
          <a:prstGeom prst="rect">
            <a:avLst/>
          </a:prstGeom>
        </p:spPr>
      </p:pic>
      <p:pic>
        <p:nvPicPr>
          <p:cNvPr id="1517" name="Image 1516">
            <a:extLst>
              <a:ext uri="{FF2B5EF4-FFF2-40B4-BE49-F238E27FC236}">
                <a16:creationId xmlns:a16="http://schemas.microsoft.com/office/drawing/2014/main" id="{EEC464C3-62A0-43B5-B4C4-7391E6A716DB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683330" y="4496214"/>
            <a:ext cx="524938" cy="432131"/>
          </a:xfrm>
          <a:prstGeom prst="rect">
            <a:avLst/>
          </a:prstGeom>
        </p:spPr>
      </p:pic>
      <p:pic>
        <p:nvPicPr>
          <p:cNvPr id="1518" name="Image 1517">
            <a:extLst>
              <a:ext uri="{FF2B5EF4-FFF2-40B4-BE49-F238E27FC236}">
                <a16:creationId xmlns:a16="http://schemas.microsoft.com/office/drawing/2014/main" id="{55BDD5B1-F92E-4726-85F4-E44F0E940A1F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1362357" y="4402105"/>
            <a:ext cx="524938" cy="432131"/>
          </a:xfrm>
          <a:prstGeom prst="rect">
            <a:avLst/>
          </a:prstGeom>
        </p:spPr>
      </p:pic>
      <p:pic>
        <p:nvPicPr>
          <p:cNvPr id="1519" name="Image 1518">
            <a:extLst>
              <a:ext uri="{FF2B5EF4-FFF2-40B4-BE49-F238E27FC236}">
                <a16:creationId xmlns:a16="http://schemas.microsoft.com/office/drawing/2014/main" id="{CE21FCD9-32FC-4911-9ECC-40B3F1DB2501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2041383" y="4307997"/>
            <a:ext cx="524938" cy="432131"/>
          </a:xfrm>
          <a:prstGeom prst="rect">
            <a:avLst/>
          </a:prstGeom>
        </p:spPr>
      </p:pic>
      <p:pic>
        <p:nvPicPr>
          <p:cNvPr id="1520" name="Image 1519">
            <a:extLst>
              <a:ext uri="{FF2B5EF4-FFF2-40B4-BE49-F238E27FC236}">
                <a16:creationId xmlns:a16="http://schemas.microsoft.com/office/drawing/2014/main" id="{CFBCC80F-288C-42A6-AE35-E3DD96202EF0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2720411" y="4213890"/>
            <a:ext cx="524938" cy="432131"/>
          </a:xfrm>
          <a:prstGeom prst="rect">
            <a:avLst/>
          </a:prstGeom>
        </p:spPr>
      </p:pic>
      <p:pic>
        <p:nvPicPr>
          <p:cNvPr id="1521" name="Image 1520">
            <a:extLst>
              <a:ext uri="{FF2B5EF4-FFF2-40B4-BE49-F238E27FC236}">
                <a16:creationId xmlns:a16="http://schemas.microsoft.com/office/drawing/2014/main" id="{3175C150-6B23-4AF0-9F6E-5BC0E54CE5C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3397471" y="4120055"/>
            <a:ext cx="524938" cy="432131"/>
          </a:xfrm>
          <a:prstGeom prst="rect">
            <a:avLst/>
          </a:prstGeom>
        </p:spPr>
      </p:pic>
      <p:pic>
        <p:nvPicPr>
          <p:cNvPr id="1522" name="Image 1521">
            <a:extLst>
              <a:ext uri="{FF2B5EF4-FFF2-40B4-BE49-F238E27FC236}">
                <a16:creationId xmlns:a16="http://schemas.microsoft.com/office/drawing/2014/main" id="{374937F7-2B75-43CC-BD67-0DA2F3CEB589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4076498" y="4025948"/>
            <a:ext cx="524938" cy="432131"/>
          </a:xfrm>
          <a:prstGeom prst="rect">
            <a:avLst/>
          </a:prstGeom>
        </p:spPr>
      </p:pic>
      <p:pic>
        <p:nvPicPr>
          <p:cNvPr id="1523" name="Image 1522">
            <a:extLst>
              <a:ext uri="{FF2B5EF4-FFF2-40B4-BE49-F238E27FC236}">
                <a16:creationId xmlns:a16="http://schemas.microsoft.com/office/drawing/2014/main" id="{4CF8EFBC-9962-4B84-A3EF-C33D373D38E0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4755526" y="3931840"/>
            <a:ext cx="524938" cy="432131"/>
          </a:xfrm>
          <a:prstGeom prst="rect">
            <a:avLst/>
          </a:prstGeom>
        </p:spPr>
      </p:pic>
      <p:pic>
        <p:nvPicPr>
          <p:cNvPr id="1524" name="Image 1523">
            <a:extLst>
              <a:ext uri="{FF2B5EF4-FFF2-40B4-BE49-F238E27FC236}">
                <a16:creationId xmlns:a16="http://schemas.microsoft.com/office/drawing/2014/main" id="{3F2D4171-C6AF-4B19-B0C3-C4984A34E4D7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5434553" y="3837731"/>
            <a:ext cx="524938" cy="432131"/>
          </a:xfrm>
          <a:prstGeom prst="rect">
            <a:avLst/>
          </a:prstGeom>
        </p:spPr>
      </p:pic>
      <p:pic>
        <p:nvPicPr>
          <p:cNvPr id="1525" name="Image 1524">
            <a:extLst>
              <a:ext uri="{FF2B5EF4-FFF2-40B4-BE49-F238E27FC236}">
                <a16:creationId xmlns:a16="http://schemas.microsoft.com/office/drawing/2014/main" id="{08A1E230-AEEB-4355-B37E-E40AFA541B56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6113580" y="3743624"/>
            <a:ext cx="524938" cy="432131"/>
          </a:xfrm>
          <a:prstGeom prst="rect">
            <a:avLst/>
          </a:prstGeom>
        </p:spPr>
      </p:pic>
      <p:pic>
        <p:nvPicPr>
          <p:cNvPr id="1526" name="Image 1525">
            <a:extLst>
              <a:ext uri="{FF2B5EF4-FFF2-40B4-BE49-F238E27FC236}">
                <a16:creationId xmlns:a16="http://schemas.microsoft.com/office/drawing/2014/main" id="{A67E6BCE-4C8A-4285-8AAE-53DCA9A7DB8E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6792607" y="3649517"/>
            <a:ext cx="524938" cy="432131"/>
          </a:xfrm>
          <a:prstGeom prst="rect">
            <a:avLst/>
          </a:prstGeom>
        </p:spPr>
      </p:pic>
      <p:pic>
        <p:nvPicPr>
          <p:cNvPr id="1544" name="Image 1543">
            <a:extLst>
              <a:ext uri="{FF2B5EF4-FFF2-40B4-BE49-F238E27FC236}">
                <a16:creationId xmlns:a16="http://schemas.microsoft.com/office/drawing/2014/main" id="{F64F5241-DA2E-4346-B6A3-699C37DB4C87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-174735" y="5051396"/>
            <a:ext cx="524938" cy="432131"/>
          </a:xfrm>
          <a:prstGeom prst="rect">
            <a:avLst/>
          </a:prstGeom>
        </p:spPr>
      </p:pic>
      <p:pic>
        <p:nvPicPr>
          <p:cNvPr id="1545" name="Image 1544">
            <a:extLst>
              <a:ext uri="{FF2B5EF4-FFF2-40B4-BE49-F238E27FC236}">
                <a16:creationId xmlns:a16="http://schemas.microsoft.com/office/drawing/2014/main" id="{E786D639-767F-4414-937B-BFCA3E878074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504292" y="4957289"/>
            <a:ext cx="524938" cy="432131"/>
          </a:xfrm>
          <a:prstGeom prst="rect">
            <a:avLst/>
          </a:prstGeom>
        </p:spPr>
      </p:pic>
      <p:pic>
        <p:nvPicPr>
          <p:cNvPr id="1546" name="Image 1545">
            <a:extLst>
              <a:ext uri="{FF2B5EF4-FFF2-40B4-BE49-F238E27FC236}">
                <a16:creationId xmlns:a16="http://schemas.microsoft.com/office/drawing/2014/main" id="{77680176-0CBA-45E2-833E-D7070F0FB00B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1183319" y="4863180"/>
            <a:ext cx="524938" cy="432131"/>
          </a:xfrm>
          <a:prstGeom prst="rect">
            <a:avLst/>
          </a:prstGeom>
        </p:spPr>
      </p:pic>
      <p:pic>
        <p:nvPicPr>
          <p:cNvPr id="1547" name="Image 1546">
            <a:extLst>
              <a:ext uri="{FF2B5EF4-FFF2-40B4-BE49-F238E27FC236}">
                <a16:creationId xmlns:a16="http://schemas.microsoft.com/office/drawing/2014/main" id="{ECE6233A-6740-4864-AB5B-9CD1811EB8D0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1862348" y="4769073"/>
            <a:ext cx="524938" cy="432131"/>
          </a:xfrm>
          <a:prstGeom prst="rect">
            <a:avLst/>
          </a:prstGeom>
        </p:spPr>
      </p:pic>
      <p:pic>
        <p:nvPicPr>
          <p:cNvPr id="1548" name="Image 1547">
            <a:extLst>
              <a:ext uri="{FF2B5EF4-FFF2-40B4-BE49-F238E27FC236}">
                <a16:creationId xmlns:a16="http://schemas.microsoft.com/office/drawing/2014/main" id="{CD4E958E-7445-4321-BB0C-4470DC179ECB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2541373" y="4674965"/>
            <a:ext cx="524938" cy="432131"/>
          </a:xfrm>
          <a:prstGeom prst="rect">
            <a:avLst/>
          </a:prstGeom>
        </p:spPr>
      </p:pic>
      <p:pic>
        <p:nvPicPr>
          <p:cNvPr id="1549" name="Image 1548">
            <a:extLst>
              <a:ext uri="{FF2B5EF4-FFF2-40B4-BE49-F238E27FC236}">
                <a16:creationId xmlns:a16="http://schemas.microsoft.com/office/drawing/2014/main" id="{1AF01B56-7EE2-4B32-A519-56F1A697811F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3220400" y="4580858"/>
            <a:ext cx="524938" cy="432131"/>
          </a:xfrm>
          <a:prstGeom prst="rect">
            <a:avLst/>
          </a:prstGeom>
        </p:spPr>
      </p:pic>
      <p:pic>
        <p:nvPicPr>
          <p:cNvPr id="1550" name="Image 1549">
            <a:extLst>
              <a:ext uri="{FF2B5EF4-FFF2-40B4-BE49-F238E27FC236}">
                <a16:creationId xmlns:a16="http://schemas.microsoft.com/office/drawing/2014/main" id="{21EA513E-1AC1-4BE7-AF5F-83A4DB3EB2E7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3897462" y="4487023"/>
            <a:ext cx="524938" cy="432131"/>
          </a:xfrm>
          <a:prstGeom prst="rect">
            <a:avLst/>
          </a:prstGeom>
        </p:spPr>
      </p:pic>
      <p:pic>
        <p:nvPicPr>
          <p:cNvPr id="1551" name="Image 1550">
            <a:extLst>
              <a:ext uri="{FF2B5EF4-FFF2-40B4-BE49-F238E27FC236}">
                <a16:creationId xmlns:a16="http://schemas.microsoft.com/office/drawing/2014/main" id="{FDA98B0C-5478-4041-B602-97FB25E9B56B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4576489" y="4392915"/>
            <a:ext cx="524938" cy="432131"/>
          </a:xfrm>
          <a:prstGeom prst="rect">
            <a:avLst/>
          </a:prstGeom>
        </p:spPr>
      </p:pic>
      <p:pic>
        <p:nvPicPr>
          <p:cNvPr id="1552" name="Image 1551">
            <a:extLst>
              <a:ext uri="{FF2B5EF4-FFF2-40B4-BE49-F238E27FC236}">
                <a16:creationId xmlns:a16="http://schemas.microsoft.com/office/drawing/2014/main" id="{143E0494-C8BD-4800-AC62-D09272AA512A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5255515" y="4298807"/>
            <a:ext cx="524938" cy="432131"/>
          </a:xfrm>
          <a:prstGeom prst="rect">
            <a:avLst/>
          </a:prstGeom>
        </p:spPr>
      </p:pic>
      <p:pic>
        <p:nvPicPr>
          <p:cNvPr id="1553" name="Image 1552">
            <a:extLst>
              <a:ext uri="{FF2B5EF4-FFF2-40B4-BE49-F238E27FC236}">
                <a16:creationId xmlns:a16="http://schemas.microsoft.com/office/drawing/2014/main" id="{EED79596-1AD9-470A-AA62-E66A47CFACBF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5934542" y="4204699"/>
            <a:ext cx="524938" cy="432131"/>
          </a:xfrm>
          <a:prstGeom prst="rect">
            <a:avLst/>
          </a:prstGeom>
        </p:spPr>
      </p:pic>
      <p:pic>
        <p:nvPicPr>
          <p:cNvPr id="1554" name="Image 1553">
            <a:extLst>
              <a:ext uri="{FF2B5EF4-FFF2-40B4-BE49-F238E27FC236}">
                <a16:creationId xmlns:a16="http://schemas.microsoft.com/office/drawing/2014/main" id="{0D567DE8-A91D-4921-BE64-E11FAD63E4A4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6613569" y="4110592"/>
            <a:ext cx="524938" cy="432131"/>
          </a:xfrm>
          <a:prstGeom prst="rect">
            <a:avLst/>
          </a:prstGeom>
        </p:spPr>
      </p:pic>
      <p:pic>
        <p:nvPicPr>
          <p:cNvPr id="1575" name="Image 1574">
            <a:extLst>
              <a:ext uri="{FF2B5EF4-FFF2-40B4-BE49-F238E27FC236}">
                <a16:creationId xmlns:a16="http://schemas.microsoft.com/office/drawing/2014/main" id="{E421F9E2-F7C7-4928-A1D4-5E2670CA0600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122949" y="5446401"/>
            <a:ext cx="524938" cy="432131"/>
          </a:xfrm>
          <a:prstGeom prst="rect">
            <a:avLst/>
          </a:prstGeom>
        </p:spPr>
      </p:pic>
      <p:pic>
        <p:nvPicPr>
          <p:cNvPr id="1576" name="Image 1575">
            <a:extLst>
              <a:ext uri="{FF2B5EF4-FFF2-40B4-BE49-F238E27FC236}">
                <a16:creationId xmlns:a16="http://schemas.microsoft.com/office/drawing/2014/main" id="{69322858-5CE3-4898-A894-E926E5336714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801976" y="5352294"/>
            <a:ext cx="524938" cy="432131"/>
          </a:xfrm>
          <a:prstGeom prst="rect">
            <a:avLst/>
          </a:prstGeom>
        </p:spPr>
      </p:pic>
      <p:pic>
        <p:nvPicPr>
          <p:cNvPr id="1577" name="Image 1576">
            <a:extLst>
              <a:ext uri="{FF2B5EF4-FFF2-40B4-BE49-F238E27FC236}">
                <a16:creationId xmlns:a16="http://schemas.microsoft.com/office/drawing/2014/main" id="{51B572D3-7C1A-40A6-99B1-0F97CBA51B1C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1481002" y="5258186"/>
            <a:ext cx="524938" cy="432131"/>
          </a:xfrm>
          <a:prstGeom prst="rect">
            <a:avLst/>
          </a:prstGeom>
        </p:spPr>
      </p:pic>
      <p:pic>
        <p:nvPicPr>
          <p:cNvPr id="1578" name="Image 1577">
            <a:extLst>
              <a:ext uri="{FF2B5EF4-FFF2-40B4-BE49-F238E27FC236}">
                <a16:creationId xmlns:a16="http://schemas.microsoft.com/office/drawing/2014/main" id="{DBA79EE1-B2B7-42DA-9FB1-97FBBEE7413C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2160029" y="5164079"/>
            <a:ext cx="524938" cy="432131"/>
          </a:xfrm>
          <a:prstGeom prst="rect">
            <a:avLst/>
          </a:prstGeom>
        </p:spPr>
      </p:pic>
      <p:pic>
        <p:nvPicPr>
          <p:cNvPr id="1579" name="Image 1578">
            <a:extLst>
              <a:ext uri="{FF2B5EF4-FFF2-40B4-BE49-F238E27FC236}">
                <a16:creationId xmlns:a16="http://schemas.microsoft.com/office/drawing/2014/main" id="{A904ACEB-D03E-4B82-8766-81AA03F86B1B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2839056" y="5069970"/>
            <a:ext cx="524938" cy="432131"/>
          </a:xfrm>
          <a:prstGeom prst="rect">
            <a:avLst/>
          </a:prstGeom>
        </p:spPr>
      </p:pic>
      <p:pic>
        <p:nvPicPr>
          <p:cNvPr id="1580" name="Image 1579">
            <a:extLst>
              <a:ext uri="{FF2B5EF4-FFF2-40B4-BE49-F238E27FC236}">
                <a16:creationId xmlns:a16="http://schemas.microsoft.com/office/drawing/2014/main" id="{909B2577-C5F8-4A0B-A662-0CE694AFDDFB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3516118" y="4976135"/>
            <a:ext cx="524938" cy="432131"/>
          </a:xfrm>
          <a:prstGeom prst="rect">
            <a:avLst/>
          </a:prstGeom>
        </p:spPr>
      </p:pic>
      <p:pic>
        <p:nvPicPr>
          <p:cNvPr id="1581" name="Image 1580">
            <a:extLst>
              <a:ext uri="{FF2B5EF4-FFF2-40B4-BE49-F238E27FC236}">
                <a16:creationId xmlns:a16="http://schemas.microsoft.com/office/drawing/2014/main" id="{CE4374B2-6B41-4598-9005-78C8A1451459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4195143" y="4882028"/>
            <a:ext cx="524938" cy="432131"/>
          </a:xfrm>
          <a:prstGeom prst="rect">
            <a:avLst/>
          </a:prstGeom>
        </p:spPr>
      </p:pic>
      <p:pic>
        <p:nvPicPr>
          <p:cNvPr id="1582" name="Image 1581">
            <a:extLst>
              <a:ext uri="{FF2B5EF4-FFF2-40B4-BE49-F238E27FC236}">
                <a16:creationId xmlns:a16="http://schemas.microsoft.com/office/drawing/2014/main" id="{12D660EB-105C-41C1-A77E-6F30A8A14519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4874171" y="4787920"/>
            <a:ext cx="524938" cy="432131"/>
          </a:xfrm>
          <a:prstGeom prst="rect">
            <a:avLst/>
          </a:prstGeom>
        </p:spPr>
      </p:pic>
      <p:pic>
        <p:nvPicPr>
          <p:cNvPr id="1583" name="Image 1582">
            <a:extLst>
              <a:ext uri="{FF2B5EF4-FFF2-40B4-BE49-F238E27FC236}">
                <a16:creationId xmlns:a16="http://schemas.microsoft.com/office/drawing/2014/main" id="{B8113F63-1D74-4657-9CF2-027C36E45C9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5553198" y="4693813"/>
            <a:ext cx="524938" cy="432131"/>
          </a:xfrm>
          <a:prstGeom prst="rect">
            <a:avLst/>
          </a:prstGeom>
        </p:spPr>
      </p:pic>
      <p:pic>
        <p:nvPicPr>
          <p:cNvPr id="1584" name="Image 1583">
            <a:extLst>
              <a:ext uri="{FF2B5EF4-FFF2-40B4-BE49-F238E27FC236}">
                <a16:creationId xmlns:a16="http://schemas.microsoft.com/office/drawing/2014/main" id="{5D51B947-60A1-4F0C-950D-6038F0A232C9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6232226" y="4599706"/>
            <a:ext cx="524938" cy="432131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4D743F46-30D5-4DCF-D989-32CB10BD3633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-174735" y="5905869"/>
            <a:ext cx="524938" cy="432131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73ECE41C-A685-BD2A-5F27-D16C3604FAC5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504292" y="5811762"/>
            <a:ext cx="524938" cy="432131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B0E3A8CD-C831-7B9D-20AC-DEF65F1BB88F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1183319" y="5717655"/>
            <a:ext cx="524938" cy="432131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8CDA9C85-C560-D8FD-1D40-AA2316A29BF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1862346" y="5623547"/>
            <a:ext cx="524938" cy="432131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DB1C6B9C-9DF1-B67A-E203-A014FFEC881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2541373" y="5529440"/>
            <a:ext cx="524938" cy="432131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A0420EBF-ECEA-42A8-E3F2-5E7C2DA97053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3218434" y="5435605"/>
            <a:ext cx="524938" cy="432131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9FEE5CA1-40FF-376A-92B6-159167A70C11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3897461" y="5341496"/>
            <a:ext cx="524938" cy="432131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2F9D3BE3-8227-814C-36DA-8CA300B95E93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4576488" y="5247389"/>
            <a:ext cx="524938" cy="432131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16C72102-C352-1CB5-EC36-F64F2CE91BDA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5255515" y="5153281"/>
            <a:ext cx="524938" cy="432131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4FD8D288-7AC4-0EC6-1768-155484F61B29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5934542" y="5059174"/>
            <a:ext cx="524938" cy="432131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A8B58814-2515-B13F-3D7D-8FD7E20A5FA7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6613569" y="4965067"/>
            <a:ext cx="524938" cy="432131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DEB87FA2-95D5-EE1D-689C-13998ADC1305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122948" y="6300876"/>
            <a:ext cx="524938" cy="432131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1A51E5B0-2327-DB50-BA0F-8BD45325040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801975" y="6206768"/>
            <a:ext cx="524938" cy="432131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F9119C73-F9A9-B4D5-35D8-5A3F69F3A9B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1481002" y="6112660"/>
            <a:ext cx="524938" cy="432131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027A930A-2AF4-9BA1-D116-C5C3BA579497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2160028" y="6018552"/>
            <a:ext cx="524938" cy="432131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B1596EBE-3F43-0442-2555-8D78DAA8DAEA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2839056" y="5924445"/>
            <a:ext cx="524938" cy="432131"/>
          </a:xfrm>
          <a:prstGeom prst="rect">
            <a:avLst/>
          </a:prstGeom>
        </p:spPr>
      </p:pic>
      <p:pic>
        <p:nvPicPr>
          <p:cNvPr id="23" name="Image 22">
            <a:extLst>
              <a:ext uri="{FF2B5EF4-FFF2-40B4-BE49-F238E27FC236}">
                <a16:creationId xmlns:a16="http://schemas.microsoft.com/office/drawing/2014/main" id="{66840622-49D2-36AF-B502-92EE46B3C2BF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3516116" y="5830610"/>
            <a:ext cx="524938" cy="432131"/>
          </a:xfrm>
          <a:prstGeom prst="rect">
            <a:avLst/>
          </a:prstGeom>
        </p:spPr>
      </p:pic>
      <p:pic>
        <p:nvPicPr>
          <p:cNvPr id="24" name="Image 23">
            <a:extLst>
              <a:ext uri="{FF2B5EF4-FFF2-40B4-BE49-F238E27FC236}">
                <a16:creationId xmlns:a16="http://schemas.microsoft.com/office/drawing/2014/main" id="{D3ED622F-F50C-AA53-05B0-86ADAA7901DE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4195143" y="5736502"/>
            <a:ext cx="524938" cy="432131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2B1CAEC4-8A30-3522-3FC8-F8DA21B5C255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4874171" y="5642395"/>
            <a:ext cx="524938" cy="432131"/>
          </a:xfrm>
          <a:prstGeom prst="rect">
            <a:avLst/>
          </a:prstGeom>
        </p:spPr>
      </p:pic>
      <p:pic>
        <p:nvPicPr>
          <p:cNvPr id="26" name="Image 25">
            <a:extLst>
              <a:ext uri="{FF2B5EF4-FFF2-40B4-BE49-F238E27FC236}">
                <a16:creationId xmlns:a16="http://schemas.microsoft.com/office/drawing/2014/main" id="{FDE8411B-7A93-6862-36A8-F4A1C3AEA83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5553198" y="5548286"/>
            <a:ext cx="524938" cy="432131"/>
          </a:xfrm>
          <a:prstGeom prst="rect">
            <a:avLst/>
          </a:prstGeom>
        </p:spPr>
      </p:pic>
      <p:pic>
        <p:nvPicPr>
          <p:cNvPr id="27" name="Image 26">
            <a:extLst>
              <a:ext uri="{FF2B5EF4-FFF2-40B4-BE49-F238E27FC236}">
                <a16:creationId xmlns:a16="http://schemas.microsoft.com/office/drawing/2014/main" id="{917D07E0-34F7-8AC0-FEF5-C791C0BE42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6232225" y="5454179"/>
            <a:ext cx="524938" cy="432131"/>
          </a:xfrm>
          <a:prstGeom prst="rect">
            <a:avLst/>
          </a:prstGeom>
        </p:spPr>
      </p:pic>
      <p:pic>
        <p:nvPicPr>
          <p:cNvPr id="31" name="Image 30">
            <a:extLst>
              <a:ext uri="{FF2B5EF4-FFF2-40B4-BE49-F238E27FC236}">
                <a16:creationId xmlns:a16="http://schemas.microsoft.com/office/drawing/2014/main" id="{6C689474-94E8-9A2F-F0C6-0C955ABFC049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-56090" y="6761951"/>
            <a:ext cx="524938" cy="432131"/>
          </a:xfrm>
          <a:prstGeom prst="rect">
            <a:avLst/>
          </a:prstGeom>
        </p:spPr>
      </p:pic>
      <p:pic>
        <p:nvPicPr>
          <p:cNvPr id="32" name="Image 31">
            <a:extLst>
              <a:ext uri="{FF2B5EF4-FFF2-40B4-BE49-F238E27FC236}">
                <a16:creationId xmlns:a16="http://schemas.microsoft.com/office/drawing/2014/main" id="{09601B90-52E7-F502-9BA2-53151B42AFC9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622937" y="6667844"/>
            <a:ext cx="524938" cy="432131"/>
          </a:xfrm>
          <a:prstGeom prst="rect">
            <a:avLst/>
          </a:prstGeom>
        </p:spPr>
      </p:pic>
      <p:pic>
        <p:nvPicPr>
          <p:cNvPr id="33" name="Image 32">
            <a:extLst>
              <a:ext uri="{FF2B5EF4-FFF2-40B4-BE49-F238E27FC236}">
                <a16:creationId xmlns:a16="http://schemas.microsoft.com/office/drawing/2014/main" id="{50BC61C7-AF7D-E1C4-0D1B-AF4A58B1A3F6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1301964" y="6573735"/>
            <a:ext cx="524938" cy="432131"/>
          </a:xfrm>
          <a:prstGeom prst="rect">
            <a:avLst/>
          </a:prstGeom>
        </p:spPr>
      </p:pic>
      <p:pic>
        <p:nvPicPr>
          <p:cNvPr id="34" name="Image 33">
            <a:extLst>
              <a:ext uri="{FF2B5EF4-FFF2-40B4-BE49-F238E27FC236}">
                <a16:creationId xmlns:a16="http://schemas.microsoft.com/office/drawing/2014/main" id="{E77556D8-8D00-2300-2A0B-CF90400C9EB3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1980993" y="6479627"/>
            <a:ext cx="524938" cy="432131"/>
          </a:xfrm>
          <a:prstGeom prst="rect">
            <a:avLst/>
          </a:prstGeom>
        </p:spPr>
      </p:pic>
      <p:pic>
        <p:nvPicPr>
          <p:cNvPr id="35" name="Image 34">
            <a:extLst>
              <a:ext uri="{FF2B5EF4-FFF2-40B4-BE49-F238E27FC236}">
                <a16:creationId xmlns:a16="http://schemas.microsoft.com/office/drawing/2014/main" id="{49884078-6275-F6B5-BAD5-2473508BF7CC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2660018" y="6385520"/>
            <a:ext cx="524938" cy="432131"/>
          </a:xfrm>
          <a:prstGeom prst="rect">
            <a:avLst/>
          </a:prstGeom>
        </p:spPr>
      </p:pic>
      <p:pic>
        <p:nvPicPr>
          <p:cNvPr id="36" name="Image 35">
            <a:extLst>
              <a:ext uri="{FF2B5EF4-FFF2-40B4-BE49-F238E27FC236}">
                <a16:creationId xmlns:a16="http://schemas.microsoft.com/office/drawing/2014/main" id="{D62B4C22-9CE7-C4C6-799B-4E387C1641FB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3339046" y="6291413"/>
            <a:ext cx="524938" cy="432131"/>
          </a:xfrm>
          <a:prstGeom prst="rect">
            <a:avLst/>
          </a:prstGeom>
        </p:spPr>
      </p:pic>
      <p:pic>
        <p:nvPicPr>
          <p:cNvPr id="37" name="Image 36">
            <a:extLst>
              <a:ext uri="{FF2B5EF4-FFF2-40B4-BE49-F238E27FC236}">
                <a16:creationId xmlns:a16="http://schemas.microsoft.com/office/drawing/2014/main" id="{593FF734-072C-AD15-1CBE-F1EA969CD4EB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4016107" y="6197578"/>
            <a:ext cx="524938" cy="432131"/>
          </a:xfrm>
          <a:prstGeom prst="rect">
            <a:avLst/>
          </a:prstGeom>
        </p:spPr>
      </p:pic>
      <p:pic>
        <p:nvPicPr>
          <p:cNvPr id="38" name="Image 37">
            <a:extLst>
              <a:ext uri="{FF2B5EF4-FFF2-40B4-BE49-F238E27FC236}">
                <a16:creationId xmlns:a16="http://schemas.microsoft.com/office/drawing/2014/main" id="{548851C5-74A8-4492-E344-996BA5CBBF7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4695134" y="6103470"/>
            <a:ext cx="524938" cy="432131"/>
          </a:xfrm>
          <a:prstGeom prst="rect">
            <a:avLst/>
          </a:prstGeom>
        </p:spPr>
      </p:pic>
      <p:pic>
        <p:nvPicPr>
          <p:cNvPr id="39" name="Image 38">
            <a:extLst>
              <a:ext uri="{FF2B5EF4-FFF2-40B4-BE49-F238E27FC236}">
                <a16:creationId xmlns:a16="http://schemas.microsoft.com/office/drawing/2014/main" id="{0E7F40B0-BF10-0133-F1BB-551246BEA16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5374160" y="6009361"/>
            <a:ext cx="524938" cy="432131"/>
          </a:xfrm>
          <a:prstGeom prst="rect">
            <a:avLst/>
          </a:prstGeom>
        </p:spPr>
      </p:pic>
      <p:pic>
        <p:nvPicPr>
          <p:cNvPr id="40" name="Image 39">
            <a:extLst>
              <a:ext uri="{FF2B5EF4-FFF2-40B4-BE49-F238E27FC236}">
                <a16:creationId xmlns:a16="http://schemas.microsoft.com/office/drawing/2014/main" id="{3FC8F460-3DDC-0296-C5D2-FF47EE9D96A6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6053187" y="5915254"/>
            <a:ext cx="524938" cy="432131"/>
          </a:xfrm>
          <a:prstGeom prst="rect">
            <a:avLst/>
          </a:prstGeom>
        </p:spPr>
      </p:pic>
      <p:pic>
        <p:nvPicPr>
          <p:cNvPr id="41" name="Image 40">
            <a:extLst>
              <a:ext uri="{FF2B5EF4-FFF2-40B4-BE49-F238E27FC236}">
                <a16:creationId xmlns:a16="http://schemas.microsoft.com/office/drawing/2014/main" id="{78596E99-579C-9CC7-C313-61F8F744285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6732214" y="5821147"/>
            <a:ext cx="524938" cy="432131"/>
          </a:xfrm>
          <a:prstGeom prst="rect">
            <a:avLst/>
          </a:prstGeom>
        </p:spPr>
      </p:pic>
      <p:pic>
        <p:nvPicPr>
          <p:cNvPr id="45" name="Image 44">
            <a:extLst>
              <a:ext uri="{FF2B5EF4-FFF2-40B4-BE49-F238E27FC236}">
                <a16:creationId xmlns:a16="http://schemas.microsoft.com/office/drawing/2014/main" id="{7A4A9349-EA7A-34ED-98D8-5910DFB6D610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-437434" y="7251063"/>
            <a:ext cx="524938" cy="432131"/>
          </a:xfrm>
          <a:prstGeom prst="rect">
            <a:avLst/>
          </a:prstGeom>
        </p:spPr>
      </p:pic>
      <p:pic>
        <p:nvPicPr>
          <p:cNvPr id="46" name="Image 45">
            <a:extLst>
              <a:ext uri="{FF2B5EF4-FFF2-40B4-BE49-F238E27FC236}">
                <a16:creationId xmlns:a16="http://schemas.microsoft.com/office/drawing/2014/main" id="{311A18F9-8077-908F-2122-F7B35C044BD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241594" y="7156956"/>
            <a:ext cx="524938" cy="432131"/>
          </a:xfrm>
          <a:prstGeom prst="rect">
            <a:avLst/>
          </a:prstGeom>
        </p:spPr>
      </p:pic>
      <p:pic>
        <p:nvPicPr>
          <p:cNvPr id="47" name="Image 46">
            <a:extLst>
              <a:ext uri="{FF2B5EF4-FFF2-40B4-BE49-F238E27FC236}">
                <a16:creationId xmlns:a16="http://schemas.microsoft.com/office/drawing/2014/main" id="{2E933B47-3160-7F13-80E8-515D4672D734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920621" y="7062848"/>
            <a:ext cx="524938" cy="432131"/>
          </a:xfrm>
          <a:prstGeom prst="rect">
            <a:avLst/>
          </a:prstGeom>
        </p:spPr>
      </p:pic>
      <p:pic>
        <p:nvPicPr>
          <p:cNvPr id="48" name="Image 47">
            <a:extLst>
              <a:ext uri="{FF2B5EF4-FFF2-40B4-BE49-F238E27FC236}">
                <a16:creationId xmlns:a16="http://schemas.microsoft.com/office/drawing/2014/main" id="{A76A8283-2F24-01A2-82B0-FCF0CF73E02C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1599647" y="6968741"/>
            <a:ext cx="524938" cy="432131"/>
          </a:xfrm>
          <a:prstGeom prst="rect">
            <a:avLst/>
          </a:prstGeom>
        </p:spPr>
      </p:pic>
      <p:pic>
        <p:nvPicPr>
          <p:cNvPr id="49" name="Image 48">
            <a:extLst>
              <a:ext uri="{FF2B5EF4-FFF2-40B4-BE49-F238E27FC236}">
                <a16:creationId xmlns:a16="http://schemas.microsoft.com/office/drawing/2014/main" id="{507CBF57-FEBF-38B0-78BD-3CD00C0EFE9B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2278674" y="6874634"/>
            <a:ext cx="524938" cy="432131"/>
          </a:xfrm>
          <a:prstGeom prst="rect">
            <a:avLst/>
          </a:prstGeom>
        </p:spPr>
      </p:pic>
      <p:pic>
        <p:nvPicPr>
          <p:cNvPr id="50" name="Image 49">
            <a:extLst>
              <a:ext uri="{FF2B5EF4-FFF2-40B4-BE49-F238E27FC236}">
                <a16:creationId xmlns:a16="http://schemas.microsoft.com/office/drawing/2014/main" id="{F3A6108F-E472-7775-D144-9D719562EBAA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2957701" y="6780525"/>
            <a:ext cx="524938" cy="432131"/>
          </a:xfrm>
          <a:prstGeom prst="rect">
            <a:avLst/>
          </a:prstGeom>
        </p:spPr>
      </p:pic>
      <p:pic>
        <p:nvPicPr>
          <p:cNvPr id="51" name="Image 50">
            <a:extLst>
              <a:ext uri="{FF2B5EF4-FFF2-40B4-BE49-F238E27FC236}">
                <a16:creationId xmlns:a16="http://schemas.microsoft.com/office/drawing/2014/main" id="{FE2DABAE-7051-AD1B-9C12-26AA46E1F06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3634763" y="6686690"/>
            <a:ext cx="524938" cy="432131"/>
          </a:xfrm>
          <a:prstGeom prst="rect">
            <a:avLst/>
          </a:prstGeom>
        </p:spPr>
      </p:pic>
      <p:pic>
        <p:nvPicPr>
          <p:cNvPr id="52" name="Image 51">
            <a:extLst>
              <a:ext uri="{FF2B5EF4-FFF2-40B4-BE49-F238E27FC236}">
                <a16:creationId xmlns:a16="http://schemas.microsoft.com/office/drawing/2014/main" id="{264E8D3C-EBA9-C89E-484B-AD903C432233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4313789" y="6592582"/>
            <a:ext cx="524938" cy="432131"/>
          </a:xfrm>
          <a:prstGeom prst="rect">
            <a:avLst/>
          </a:prstGeom>
        </p:spPr>
      </p:pic>
      <p:pic>
        <p:nvPicPr>
          <p:cNvPr id="53" name="Image 52">
            <a:extLst>
              <a:ext uri="{FF2B5EF4-FFF2-40B4-BE49-F238E27FC236}">
                <a16:creationId xmlns:a16="http://schemas.microsoft.com/office/drawing/2014/main" id="{A3BA540E-8275-63CE-3BDD-EB59295C6FB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4992816" y="6498475"/>
            <a:ext cx="524938" cy="432131"/>
          </a:xfrm>
          <a:prstGeom prst="rect">
            <a:avLst/>
          </a:prstGeom>
        </p:spPr>
      </p:pic>
      <p:pic>
        <p:nvPicPr>
          <p:cNvPr id="54" name="Image 53">
            <a:extLst>
              <a:ext uri="{FF2B5EF4-FFF2-40B4-BE49-F238E27FC236}">
                <a16:creationId xmlns:a16="http://schemas.microsoft.com/office/drawing/2014/main" id="{266AB98D-9846-2B42-A016-14D7393FB1DB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5671843" y="6404368"/>
            <a:ext cx="524938" cy="432131"/>
          </a:xfrm>
          <a:prstGeom prst="rect">
            <a:avLst/>
          </a:prstGeom>
        </p:spPr>
      </p:pic>
      <p:pic>
        <p:nvPicPr>
          <p:cNvPr id="55" name="Image 54">
            <a:extLst>
              <a:ext uri="{FF2B5EF4-FFF2-40B4-BE49-F238E27FC236}">
                <a16:creationId xmlns:a16="http://schemas.microsoft.com/office/drawing/2014/main" id="{F2421325-312E-13A9-81E5-C5835DADB280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6350871" y="6310260"/>
            <a:ext cx="524938" cy="432131"/>
          </a:xfrm>
          <a:prstGeom prst="rect">
            <a:avLst/>
          </a:prstGeom>
        </p:spPr>
      </p:pic>
      <p:pic>
        <p:nvPicPr>
          <p:cNvPr id="60" name="Image 59">
            <a:extLst>
              <a:ext uri="{FF2B5EF4-FFF2-40B4-BE49-F238E27FC236}">
                <a16:creationId xmlns:a16="http://schemas.microsoft.com/office/drawing/2014/main" id="{8408C422-2F34-8045-54B7-BC1532CADB0A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-86971" y="7618302"/>
            <a:ext cx="524938" cy="432131"/>
          </a:xfrm>
          <a:prstGeom prst="rect">
            <a:avLst/>
          </a:prstGeom>
        </p:spPr>
      </p:pic>
      <p:pic>
        <p:nvPicPr>
          <p:cNvPr id="61" name="Image 60">
            <a:extLst>
              <a:ext uri="{FF2B5EF4-FFF2-40B4-BE49-F238E27FC236}">
                <a16:creationId xmlns:a16="http://schemas.microsoft.com/office/drawing/2014/main" id="{7A984466-F2FF-9C56-24F7-2D341EB2C78A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592056" y="7524194"/>
            <a:ext cx="524938" cy="432131"/>
          </a:xfrm>
          <a:prstGeom prst="rect">
            <a:avLst/>
          </a:prstGeom>
        </p:spPr>
      </p:pic>
      <p:pic>
        <p:nvPicPr>
          <p:cNvPr id="62" name="Image 61">
            <a:extLst>
              <a:ext uri="{FF2B5EF4-FFF2-40B4-BE49-F238E27FC236}">
                <a16:creationId xmlns:a16="http://schemas.microsoft.com/office/drawing/2014/main" id="{BF671E38-6AEA-4C52-F56B-042ADCAA4B5C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1271084" y="7430087"/>
            <a:ext cx="524938" cy="432131"/>
          </a:xfrm>
          <a:prstGeom prst="rect">
            <a:avLst/>
          </a:prstGeom>
        </p:spPr>
      </p:pic>
      <p:pic>
        <p:nvPicPr>
          <p:cNvPr id="63" name="Image 62">
            <a:extLst>
              <a:ext uri="{FF2B5EF4-FFF2-40B4-BE49-F238E27FC236}">
                <a16:creationId xmlns:a16="http://schemas.microsoft.com/office/drawing/2014/main" id="{D6AFDEFB-F452-1AEF-DF23-C36FDEE7E579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1950111" y="7335980"/>
            <a:ext cx="524938" cy="432131"/>
          </a:xfrm>
          <a:prstGeom prst="rect">
            <a:avLst/>
          </a:prstGeom>
        </p:spPr>
      </p:pic>
      <p:pic>
        <p:nvPicPr>
          <p:cNvPr id="1356" name="Image 1355">
            <a:extLst>
              <a:ext uri="{FF2B5EF4-FFF2-40B4-BE49-F238E27FC236}">
                <a16:creationId xmlns:a16="http://schemas.microsoft.com/office/drawing/2014/main" id="{F286AC4B-717A-C996-5B3B-8C629CA7B157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2629138" y="7241872"/>
            <a:ext cx="524938" cy="432131"/>
          </a:xfrm>
          <a:prstGeom prst="rect">
            <a:avLst/>
          </a:prstGeom>
        </p:spPr>
      </p:pic>
      <p:pic>
        <p:nvPicPr>
          <p:cNvPr id="1357" name="Image 1356">
            <a:extLst>
              <a:ext uri="{FF2B5EF4-FFF2-40B4-BE49-F238E27FC236}">
                <a16:creationId xmlns:a16="http://schemas.microsoft.com/office/drawing/2014/main" id="{183C634F-6D54-1BE5-D4C8-9798C51F1E84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3306198" y="7148037"/>
            <a:ext cx="524938" cy="432131"/>
          </a:xfrm>
          <a:prstGeom prst="rect">
            <a:avLst/>
          </a:prstGeom>
        </p:spPr>
      </p:pic>
      <p:pic>
        <p:nvPicPr>
          <p:cNvPr id="1358" name="Image 1357">
            <a:extLst>
              <a:ext uri="{FF2B5EF4-FFF2-40B4-BE49-F238E27FC236}">
                <a16:creationId xmlns:a16="http://schemas.microsoft.com/office/drawing/2014/main" id="{E1BAF669-8764-0963-D32A-5B2D205CD245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3985225" y="7053928"/>
            <a:ext cx="524938" cy="432131"/>
          </a:xfrm>
          <a:prstGeom prst="rect">
            <a:avLst/>
          </a:prstGeom>
        </p:spPr>
      </p:pic>
      <p:pic>
        <p:nvPicPr>
          <p:cNvPr id="1359" name="Image 1358">
            <a:extLst>
              <a:ext uri="{FF2B5EF4-FFF2-40B4-BE49-F238E27FC236}">
                <a16:creationId xmlns:a16="http://schemas.microsoft.com/office/drawing/2014/main" id="{6B1D9C11-8E54-865F-2EBB-0188B74CCCB5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4664252" y="6959821"/>
            <a:ext cx="524938" cy="432131"/>
          </a:xfrm>
          <a:prstGeom prst="rect">
            <a:avLst/>
          </a:prstGeom>
        </p:spPr>
      </p:pic>
      <p:pic>
        <p:nvPicPr>
          <p:cNvPr id="1360" name="Image 1359">
            <a:extLst>
              <a:ext uri="{FF2B5EF4-FFF2-40B4-BE49-F238E27FC236}">
                <a16:creationId xmlns:a16="http://schemas.microsoft.com/office/drawing/2014/main" id="{51415D98-AF91-4328-7443-3CC0C1E8F604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5343279" y="6865714"/>
            <a:ext cx="524938" cy="432131"/>
          </a:xfrm>
          <a:prstGeom prst="rect">
            <a:avLst/>
          </a:prstGeom>
        </p:spPr>
      </p:pic>
      <p:pic>
        <p:nvPicPr>
          <p:cNvPr id="1361" name="Image 1360">
            <a:extLst>
              <a:ext uri="{FF2B5EF4-FFF2-40B4-BE49-F238E27FC236}">
                <a16:creationId xmlns:a16="http://schemas.microsoft.com/office/drawing/2014/main" id="{C1B48017-EC10-1DD2-17FF-F3221031DBA9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6022306" y="6771606"/>
            <a:ext cx="524938" cy="432131"/>
          </a:xfrm>
          <a:prstGeom prst="rect">
            <a:avLst/>
          </a:prstGeom>
        </p:spPr>
      </p:pic>
      <p:pic>
        <p:nvPicPr>
          <p:cNvPr id="1362" name="Image 1361">
            <a:extLst>
              <a:ext uri="{FF2B5EF4-FFF2-40B4-BE49-F238E27FC236}">
                <a16:creationId xmlns:a16="http://schemas.microsoft.com/office/drawing/2014/main" id="{49CA3D58-7E7D-8126-88D3-EC9982D97B4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6701334" y="6677499"/>
            <a:ext cx="524938" cy="432131"/>
          </a:xfrm>
          <a:prstGeom prst="rect">
            <a:avLst/>
          </a:prstGeom>
        </p:spPr>
      </p:pic>
      <p:pic>
        <p:nvPicPr>
          <p:cNvPr id="1366" name="Image 1365">
            <a:extLst>
              <a:ext uri="{FF2B5EF4-FFF2-40B4-BE49-F238E27FC236}">
                <a16:creationId xmlns:a16="http://schemas.microsoft.com/office/drawing/2014/main" id="{024E463A-06AB-E283-886B-F608161D1CEF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-468315" y="8107415"/>
            <a:ext cx="524938" cy="432131"/>
          </a:xfrm>
          <a:prstGeom prst="rect">
            <a:avLst/>
          </a:prstGeom>
        </p:spPr>
      </p:pic>
      <p:pic>
        <p:nvPicPr>
          <p:cNvPr id="1367" name="Image 1366">
            <a:extLst>
              <a:ext uri="{FF2B5EF4-FFF2-40B4-BE49-F238E27FC236}">
                <a16:creationId xmlns:a16="http://schemas.microsoft.com/office/drawing/2014/main" id="{842306E7-BAC4-F5BD-1EB9-3BF829B369A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210712" y="8013308"/>
            <a:ext cx="524938" cy="432131"/>
          </a:xfrm>
          <a:prstGeom prst="rect">
            <a:avLst/>
          </a:prstGeom>
        </p:spPr>
      </p:pic>
      <p:pic>
        <p:nvPicPr>
          <p:cNvPr id="1368" name="Image 1367">
            <a:extLst>
              <a:ext uri="{FF2B5EF4-FFF2-40B4-BE49-F238E27FC236}">
                <a16:creationId xmlns:a16="http://schemas.microsoft.com/office/drawing/2014/main" id="{58A1E483-E228-C330-F840-26D53D85FB5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889739" y="7919201"/>
            <a:ext cx="524938" cy="432131"/>
          </a:xfrm>
          <a:prstGeom prst="rect">
            <a:avLst/>
          </a:prstGeom>
        </p:spPr>
      </p:pic>
      <p:pic>
        <p:nvPicPr>
          <p:cNvPr id="1369" name="Image 1368">
            <a:extLst>
              <a:ext uri="{FF2B5EF4-FFF2-40B4-BE49-F238E27FC236}">
                <a16:creationId xmlns:a16="http://schemas.microsoft.com/office/drawing/2014/main" id="{E3F5E409-303C-8735-AAAA-C3BDF77F172C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1568766" y="7825092"/>
            <a:ext cx="524938" cy="432131"/>
          </a:xfrm>
          <a:prstGeom prst="rect">
            <a:avLst/>
          </a:prstGeom>
        </p:spPr>
      </p:pic>
      <p:pic>
        <p:nvPicPr>
          <p:cNvPr id="1370" name="Image 1369">
            <a:extLst>
              <a:ext uri="{FF2B5EF4-FFF2-40B4-BE49-F238E27FC236}">
                <a16:creationId xmlns:a16="http://schemas.microsoft.com/office/drawing/2014/main" id="{0320D9F0-E639-7312-FB88-AC5B925BD619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2247792" y="7730985"/>
            <a:ext cx="524938" cy="432131"/>
          </a:xfrm>
          <a:prstGeom prst="rect">
            <a:avLst/>
          </a:prstGeom>
        </p:spPr>
      </p:pic>
      <p:pic>
        <p:nvPicPr>
          <p:cNvPr id="1386" name="Image 1385">
            <a:extLst>
              <a:ext uri="{FF2B5EF4-FFF2-40B4-BE49-F238E27FC236}">
                <a16:creationId xmlns:a16="http://schemas.microsoft.com/office/drawing/2014/main" id="{FC4A19F0-4C94-9A6D-4A53-F35EF66ADEA7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2926820" y="7636877"/>
            <a:ext cx="524938" cy="432131"/>
          </a:xfrm>
          <a:prstGeom prst="rect">
            <a:avLst/>
          </a:prstGeom>
        </p:spPr>
      </p:pic>
      <p:pic>
        <p:nvPicPr>
          <p:cNvPr id="1387" name="Image 1386">
            <a:extLst>
              <a:ext uri="{FF2B5EF4-FFF2-40B4-BE49-F238E27FC236}">
                <a16:creationId xmlns:a16="http://schemas.microsoft.com/office/drawing/2014/main" id="{7A27CF58-5F9F-0676-1BB5-3814D82624F3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3603881" y="7543042"/>
            <a:ext cx="524938" cy="432131"/>
          </a:xfrm>
          <a:prstGeom prst="rect">
            <a:avLst/>
          </a:prstGeom>
        </p:spPr>
      </p:pic>
      <p:pic>
        <p:nvPicPr>
          <p:cNvPr id="1388" name="Image 1387">
            <a:extLst>
              <a:ext uri="{FF2B5EF4-FFF2-40B4-BE49-F238E27FC236}">
                <a16:creationId xmlns:a16="http://schemas.microsoft.com/office/drawing/2014/main" id="{467E323C-88C7-08C6-3EBB-D5D87DB02F90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4282908" y="7448935"/>
            <a:ext cx="524938" cy="432131"/>
          </a:xfrm>
          <a:prstGeom prst="rect">
            <a:avLst/>
          </a:prstGeom>
        </p:spPr>
      </p:pic>
      <p:pic>
        <p:nvPicPr>
          <p:cNvPr id="1389" name="Image 1388">
            <a:extLst>
              <a:ext uri="{FF2B5EF4-FFF2-40B4-BE49-F238E27FC236}">
                <a16:creationId xmlns:a16="http://schemas.microsoft.com/office/drawing/2014/main" id="{9EAD1EED-23E8-46C0-F28A-0B4F1EFA71BC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4961935" y="7354827"/>
            <a:ext cx="524938" cy="432131"/>
          </a:xfrm>
          <a:prstGeom prst="rect">
            <a:avLst/>
          </a:prstGeom>
        </p:spPr>
      </p:pic>
      <p:pic>
        <p:nvPicPr>
          <p:cNvPr id="1390" name="Image 1389">
            <a:extLst>
              <a:ext uri="{FF2B5EF4-FFF2-40B4-BE49-F238E27FC236}">
                <a16:creationId xmlns:a16="http://schemas.microsoft.com/office/drawing/2014/main" id="{7373A21B-B46D-0268-4A86-A341C025F1CA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5640962" y="7260719"/>
            <a:ext cx="524938" cy="432131"/>
          </a:xfrm>
          <a:prstGeom prst="rect">
            <a:avLst/>
          </a:prstGeom>
        </p:spPr>
      </p:pic>
      <p:pic>
        <p:nvPicPr>
          <p:cNvPr id="1391" name="Image 1390">
            <a:extLst>
              <a:ext uri="{FF2B5EF4-FFF2-40B4-BE49-F238E27FC236}">
                <a16:creationId xmlns:a16="http://schemas.microsoft.com/office/drawing/2014/main" id="{887B44F3-8213-CC06-3F16-01762922301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6319989" y="7166611"/>
            <a:ext cx="524938" cy="432131"/>
          </a:xfrm>
          <a:prstGeom prst="rect">
            <a:avLst/>
          </a:prstGeom>
        </p:spPr>
      </p:pic>
      <p:pic>
        <p:nvPicPr>
          <p:cNvPr id="1395" name="Image 1394">
            <a:extLst>
              <a:ext uri="{FF2B5EF4-FFF2-40B4-BE49-F238E27FC236}">
                <a16:creationId xmlns:a16="http://schemas.microsoft.com/office/drawing/2014/main" id="{0F70FDD8-CDD2-9330-8652-96845E609A61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31674" y="8474383"/>
            <a:ext cx="524938" cy="432131"/>
          </a:xfrm>
          <a:prstGeom prst="rect">
            <a:avLst/>
          </a:prstGeom>
        </p:spPr>
      </p:pic>
      <p:pic>
        <p:nvPicPr>
          <p:cNvPr id="1396" name="Image 1395">
            <a:extLst>
              <a:ext uri="{FF2B5EF4-FFF2-40B4-BE49-F238E27FC236}">
                <a16:creationId xmlns:a16="http://schemas.microsoft.com/office/drawing/2014/main" id="{22D362FE-F2BC-AA29-2832-26B26237F2C9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710701" y="8380276"/>
            <a:ext cx="524938" cy="432131"/>
          </a:xfrm>
          <a:prstGeom prst="rect">
            <a:avLst/>
          </a:prstGeom>
        </p:spPr>
      </p:pic>
      <p:pic>
        <p:nvPicPr>
          <p:cNvPr id="1397" name="Image 1396">
            <a:extLst>
              <a:ext uri="{FF2B5EF4-FFF2-40B4-BE49-F238E27FC236}">
                <a16:creationId xmlns:a16="http://schemas.microsoft.com/office/drawing/2014/main" id="{14F72A12-FC3A-940F-CA8D-46A27C7FBEEF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1389729" y="8286167"/>
            <a:ext cx="524938" cy="432131"/>
          </a:xfrm>
          <a:prstGeom prst="rect">
            <a:avLst/>
          </a:prstGeom>
        </p:spPr>
      </p:pic>
      <p:pic>
        <p:nvPicPr>
          <p:cNvPr id="1398" name="Image 1397">
            <a:extLst>
              <a:ext uri="{FF2B5EF4-FFF2-40B4-BE49-F238E27FC236}">
                <a16:creationId xmlns:a16="http://schemas.microsoft.com/office/drawing/2014/main" id="{08CCB6CF-A0C4-C426-8E2F-D66C5C822FE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2068757" y="8192060"/>
            <a:ext cx="524938" cy="432131"/>
          </a:xfrm>
          <a:prstGeom prst="rect">
            <a:avLst/>
          </a:prstGeom>
        </p:spPr>
      </p:pic>
      <p:pic>
        <p:nvPicPr>
          <p:cNvPr id="1399" name="Image 1398">
            <a:extLst>
              <a:ext uri="{FF2B5EF4-FFF2-40B4-BE49-F238E27FC236}">
                <a16:creationId xmlns:a16="http://schemas.microsoft.com/office/drawing/2014/main" id="{99F1848C-88F5-7227-3076-C98C8856A424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2747783" y="8097952"/>
            <a:ext cx="524938" cy="432131"/>
          </a:xfrm>
          <a:prstGeom prst="rect">
            <a:avLst/>
          </a:prstGeom>
        </p:spPr>
      </p:pic>
      <p:pic>
        <p:nvPicPr>
          <p:cNvPr id="1414" name="Image 1413">
            <a:extLst>
              <a:ext uri="{FF2B5EF4-FFF2-40B4-BE49-F238E27FC236}">
                <a16:creationId xmlns:a16="http://schemas.microsoft.com/office/drawing/2014/main" id="{1CE1002D-4B26-5EE9-0018-77F6A71040A7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3426810" y="8003845"/>
            <a:ext cx="524938" cy="432131"/>
          </a:xfrm>
          <a:prstGeom prst="rect">
            <a:avLst/>
          </a:prstGeom>
        </p:spPr>
      </p:pic>
      <p:pic>
        <p:nvPicPr>
          <p:cNvPr id="1415" name="Image 1414">
            <a:extLst>
              <a:ext uri="{FF2B5EF4-FFF2-40B4-BE49-F238E27FC236}">
                <a16:creationId xmlns:a16="http://schemas.microsoft.com/office/drawing/2014/main" id="{C8E775A2-6D83-B334-C9A8-F9EABDD76F74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4103872" y="7910010"/>
            <a:ext cx="524938" cy="432131"/>
          </a:xfrm>
          <a:prstGeom prst="rect">
            <a:avLst/>
          </a:prstGeom>
        </p:spPr>
      </p:pic>
      <p:pic>
        <p:nvPicPr>
          <p:cNvPr id="1416" name="Image 1415">
            <a:extLst>
              <a:ext uri="{FF2B5EF4-FFF2-40B4-BE49-F238E27FC236}">
                <a16:creationId xmlns:a16="http://schemas.microsoft.com/office/drawing/2014/main" id="{36029952-899A-7C94-BD64-C61C904B81F0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4782899" y="7815902"/>
            <a:ext cx="524938" cy="432131"/>
          </a:xfrm>
          <a:prstGeom prst="rect">
            <a:avLst/>
          </a:prstGeom>
        </p:spPr>
      </p:pic>
      <p:pic>
        <p:nvPicPr>
          <p:cNvPr id="1417" name="Image 1416">
            <a:extLst>
              <a:ext uri="{FF2B5EF4-FFF2-40B4-BE49-F238E27FC236}">
                <a16:creationId xmlns:a16="http://schemas.microsoft.com/office/drawing/2014/main" id="{DCFC0183-6E1A-EFB4-F5BE-D0344A565623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5461924" y="7721794"/>
            <a:ext cx="524938" cy="432131"/>
          </a:xfrm>
          <a:prstGeom prst="rect">
            <a:avLst/>
          </a:prstGeom>
        </p:spPr>
      </p:pic>
      <p:pic>
        <p:nvPicPr>
          <p:cNvPr id="1418" name="Image 1417">
            <a:extLst>
              <a:ext uri="{FF2B5EF4-FFF2-40B4-BE49-F238E27FC236}">
                <a16:creationId xmlns:a16="http://schemas.microsoft.com/office/drawing/2014/main" id="{3596A118-3421-A76B-4A56-BE490C064906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6140952" y="7627686"/>
            <a:ext cx="524938" cy="432131"/>
          </a:xfrm>
          <a:prstGeom prst="rect">
            <a:avLst/>
          </a:prstGeom>
        </p:spPr>
      </p:pic>
      <p:pic>
        <p:nvPicPr>
          <p:cNvPr id="1419" name="Image 1418">
            <a:extLst>
              <a:ext uri="{FF2B5EF4-FFF2-40B4-BE49-F238E27FC236}">
                <a16:creationId xmlns:a16="http://schemas.microsoft.com/office/drawing/2014/main" id="{BD80F212-9415-2F9E-EA58-D761CCFDF0E7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6819979" y="7533579"/>
            <a:ext cx="524938" cy="432131"/>
          </a:xfrm>
          <a:prstGeom prst="rect">
            <a:avLst/>
          </a:prstGeom>
        </p:spPr>
      </p:pic>
      <p:pic>
        <p:nvPicPr>
          <p:cNvPr id="1423" name="Image 1422">
            <a:extLst>
              <a:ext uri="{FF2B5EF4-FFF2-40B4-BE49-F238E27FC236}">
                <a16:creationId xmlns:a16="http://schemas.microsoft.com/office/drawing/2014/main" id="{E87E4F9C-4DA3-231E-DC24-C7051D9517CA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-349670" y="8963495"/>
            <a:ext cx="524938" cy="432131"/>
          </a:xfrm>
          <a:prstGeom prst="rect">
            <a:avLst/>
          </a:prstGeom>
        </p:spPr>
      </p:pic>
      <p:pic>
        <p:nvPicPr>
          <p:cNvPr id="1424" name="Image 1423">
            <a:extLst>
              <a:ext uri="{FF2B5EF4-FFF2-40B4-BE49-F238E27FC236}">
                <a16:creationId xmlns:a16="http://schemas.microsoft.com/office/drawing/2014/main" id="{FCBD8A83-08CC-E096-C104-E81203B85FF9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329358" y="8869388"/>
            <a:ext cx="524938" cy="432131"/>
          </a:xfrm>
          <a:prstGeom prst="rect">
            <a:avLst/>
          </a:prstGeom>
        </p:spPr>
      </p:pic>
      <p:pic>
        <p:nvPicPr>
          <p:cNvPr id="1425" name="Image 1424">
            <a:extLst>
              <a:ext uri="{FF2B5EF4-FFF2-40B4-BE49-F238E27FC236}">
                <a16:creationId xmlns:a16="http://schemas.microsoft.com/office/drawing/2014/main" id="{4D16FB23-B016-5F3A-D806-616338FDB49E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1008386" y="8775281"/>
            <a:ext cx="524938" cy="432131"/>
          </a:xfrm>
          <a:prstGeom prst="rect">
            <a:avLst/>
          </a:prstGeom>
        </p:spPr>
      </p:pic>
      <p:pic>
        <p:nvPicPr>
          <p:cNvPr id="1426" name="Image 1425">
            <a:extLst>
              <a:ext uri="{FF2B5EF4-FFF2-40B4-BE49-F238E27FC236}">
                <a16:creationId xmlns:a16="http://schemas.microsoft.com/office/drawing/2014/main" id="{99BE8049-142D-F0A3-184A-1B2E09DD7CC9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1687411" y="8681173"/>
            <a:ext cx="524938" cy="432131"/>
          </a:xfrm>
          <a:prstGeom prst="rect">
            <a:avLst/>
          </a:prstGeom>
        </p:spPr>
      </p:pic>
      <p:pic>
        <p:nvPicPr>
          <p:cNvPr id="1427" name="Image 1426">
            <a:extLst>
              <a:ext uri="{FF2B5EF4-FFF2-40B4-BE49-F238E27FC236}">
                <a16:creationId xmlns:a16="http://schemas.microsoft.com/office/drawing/2014/main" id="{EB15AB7E-FC80-9716-E637-63EB99B311F0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2366438" y="8587066"/>
            <a:ext cx="524938" cy="432131"/>
          </a:xfrm>
          <a:prstGeom prst="rect">
            <a:avLst/>
          </a:prstGeom>
        </p:spPr>
      </p:pic>
      <p:pic>
        <p:nvPicPr>
          <p:cNvPr id="1428" name="Image 1427">
            <a:extLst>
              <a:ext uri="{FF2B5EF4-FFF2-40B4-BE49-F238E27FC236}">
                <a16:creationId xmlns:a16="http://schemas.microsoft.com/office/drawing/2014/main" id="{05AF6614-DDF0-8593-BA00-B38B55DCA25A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3045466" y="8492957"/>
            <a:ext cx="524938" cy="432131"/>
          </a:xfrm>
          <a:prstGeom prst="rect">
            <a:avLst/>
          </a:prstGeom>
        </p:spPr>
      </p:pic>
      <p:pic>
        <p:nvPicPr>
          <p:cNvPr id="1443" name="Image 1442">
            <a:extLst>
              <a:ext uri="{FF2B5EF4-FFF2-40B4-BE49-F238E27FC236}">
                <a16:creationId xmlns:a16="http://schemas.microsoft.com/office/drawing/2014/main" id="{2A569DF9-7A78-F2B6-B2CF-8CE2217D54B5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3722527" y="8399122"/>
            <a:ext cx="524938" cy="432131"/>
          </a:xfrm>
          <a:prstGeom prst="rect">
            <a:avLst/>
          </a:prstGeom>
        </p:spPr>
      </p:pic>
      <p:pic>
        <p:nvPicPr>
          <p:cNvPr id="1444" name="Image 1443">
            <a:extLst>
              <a:ext uri="{FF2B5EF4-FFF2-40B4-BE49-F238E27FC236}">
                <a16:creationId xmlns:a16="http://schemas.microsoft.com/office/drawing/2014/main" id="{ECFEDF46-63F3-80F5-F40D-B6AC0D91B69F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4401553" y="8305015"/>
            <a:ext cx="524938" cy="432131"/>
          </a:xfrm>
          <a:prstGeom prst="rect">
            <a:avLst/>
          </a:prstGeom>
        </p:spPr>
      </p:pic>
      <p:pic>
        <p:nvPicPr>
          <p:cNvPr id="1445" name="Image 1444">
            <a:extLst>
              <a:ext uri="{FF2B5EF4-FFF2-40B4-BE49-F238E27FC236}">
                <a16:creationId xmlns:a16="http://schemas.microsoft.com/office/drawing/2014/main" id="{1CE99F07-55C7-CE6B-6FD7-E7204B80B760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5080580" y="8210907"/>
            <a:ext cx="524938" cy="432131"/>
          </a:xfrm>
          <a:prstGeom prst="rect">
            <a:avLst/>
          </a:prstGeom>
        </p:spPr>
      </p:pic>
      <p:pic>
        <p:nvPicPr>
          <p:cNvPr id="1446" name="Image 1445">
            <a:extLst>
              <a:ext uri="{FF2B5EF4-FFF2-40B4-BE49-F238E27FC236}">
                <a16:creationId xmlns:a16="http://schemas.microsoft.com/office/drawing/2014/main" id="{52B0872D-1514-69B2-C0DB-22FE2ED34790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5759607" y="8116800"/>
            <a:ext cx="524938" cy="432131"/>
          </a:xfrm>
          <a:prstGeom prst="rect">
            <a:avLst/>
          </a:prstGeom>
        </p:spPr>
      </p:pic>
      <p:pic>
        <p:nvPicPr>
          <p:cNvPr id="1447" name="Image 1446">
            <a:extLst>
              <a:ext uri="{FF2B5EF4-FFF2-40B4-BE49-F238E27FC236}">
                <a16:creationId xmlns:a16="http://schemas.microsoft.com/office/drawing/2014/main" id="{F1ED7D5B-B4FF-6996-AE07-803562A8CF85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6438636" y="8022693"/>
            <a:ext cx="524938" cy="432131"/>
          </a:xfrm>
          <a:prstGeom prst="rect">
            <a:avLst/>
          </a:prstGeom>
        </p:spPr>
      </p:pic>
      <p:pic>
        <p:nvPicPr>
          <p:cNvPr id="1452" name="Image 1451">
            <a:extLst>
              <a:ext uri="{FF2B5EF4-FFF2-40B4-BE49-F238E27FC236}">
                <a16:creationId xmlns:a16="http://schemas.microsoft.com/office/drawing/2014/main" id="{24155635-0E2B-C5D8-D3CE-6953A4816FF0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4303" y="9273778"/>
            <a:ext cx="524938" cy="432131"/>
          </a:xfrm>
          <a:prstGeom prst="rect">
            <a:avLst/>
          </a:prstGeom>
        </p:spPr>
      </p:pic>
      <p:pic>
        <p:nvPicPr>
          <p:cNvPr id="1453" name="Image 1452">
            <a:extLst>
              <a:ext uri="{FF2B5EF4-FFF2-40B4-BE49-F238E27FC236}">
                <a16:creationId xmlns:a16="http://schemas.microsoft.com/office/drawing/2014/main" id="{3FF96399-BCAF-B7CC-5234-385D65664D0A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683330" y="9179670"/>
            <a:ext cx="524938" cy="432131"/>
          </a:xfrm>
          <a:prstGeom prst="rect">
            <a:avLst/>
          </a:prstGeom>
        </p:spPr>
      </p:pic>
      <p:pic>
        <p:nvPicPr>
          <p:cNvPr id="1454" name="Image 1453">
            <a:extLst>
              <a:ext uri="{FF2B5EF4-FFF2-40B4-BE49-F238E27FC236}">
                <a16:creationId xmlns:a16="http://schemas.microsoft.com/office/drawing/2014/main" id="{FEEE8E66-E46C-A08D-3576-B08327E6747C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1362357" y="9085563"/>
            <a:ext cx="524938" cy="432131"/>
          </a:xfrm>
          <a:prstGeom prst="rect">
            <a:avLst/>
          </a:prstGeom>
        </p:spPr>
      </p:pic>
      <p:pic>
        <p:nvPicPr>
          <p:cNvPr id="1455" name="Image 1454">
            <a:extLst>
              <a:ext uri="{FF2B5EF4-FFF2-40B4-BE49-F238E27FC236}">
                <a16:creationId xmlns:a16="http://schemas.microsoft.com/office/drawing/2014/main" id="{28C9D96C-5F61-8F52-7974-8B81F014F4AA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2041384" y="8991455"/>
            <a:ext cx="524938" cy="432131"/>
          </a:xfrm>
          <a:prstGeom prst="rect">
            <a:avLst/>
          </a:prstGeom>
        </p:spPr>
      </p:pic>
      <p:pic>
        <p:nvPicPr>
          <p:cNvPr id="1471" name="Image 1470">
            <a:extLst>
              <a:ext uri="{FF2B5EF4-FFF2-40B4-BE49-F238E27FC236}">
                <a16:creationId xmlns:a16="http://schemas.microsoft.com/office/drawing/2014/main" id="{62C71709-4296-52CF-E191-8E71F5CFD83B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2720411" y="8897348"/>
            <a:ext cx="524938" cy="432131"/>
          </a:xfrm>
          <a:prstGeom prst="rect">
            <a:avLst/>
          </a:prstGeom>
        </p:spPr>
      </p:pic>
      <p:pic>
        <p:nvPicPr>
          <p:cNvPr id="1472" name="Image 1471">
            <a:extLst>
              <a:ext uri="{FF2B5EF4-FFF2-40B4-BE49-F238E27FC236}">
                <a16:creationId xmlns:a16="http://schemas.microsoft.com/office/drawing/2014/main" id="{37FC7619-FBCE-266D-6C85-C2ABFA919A74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3397471" y="8803513"/>
            <a:ext cx="524938" cy="432131"/>
          </a:xfrm>
          <a:prstGeom prst="rect">
            <a:avLst/>
          </a:prstGeom>
        </p:spPr>
      </p:pic>
      <p:pic>
        <p:nvPicPr>
          <p:cNvPr id="1473" name="Image 1472">
            <a:extLst>
              <a:ext uri="{FF2B5EF4-FFF2-40B4-BE49-F238E27FC236}">
                <a16:creationId xmlns:a16="http://schemas.microsoft.com/office/drawing/2014/main" id="{920AAC6E-DA79-E297-D827-0ED6184C8901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4076498" y="8709404"/>
            <a:ext cx="524938" cy="432131"/>
          </a:xfrm>
          <a:prstGeom prst="rect">
            <a:avLst/>
          </a:prstGeom>
        </p:spPr>
      </p:pic>
      <p:pic>
        <p:nvPicPr>
          <p:cNvPr id="1474" name="Image 1473">
            <a:extLst>
              <a:ext uri="{FF2B5EF4-FFF2-40B4-BE49-F238E27FC236}">
                <a16:creationId xmlns:a16="http://schemas.microsoft.com/office/drawing/2014/main" id="{3CC636CA-FCD5-342E-FA98-07CD8712D837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4755526" y="8615297"/>
            <a:ext cx="524938" cy="432131"/>
          </a:xfrm>
          <a:prstGeom prst="rect">
            <a:avLst/>
          </a:prstGeom>
        </p:spPr>
      </p:pic>
      <p:pic>
        <p:nvPicPr>
          <p:cNvPr id="1475" name="Image 1474">
            <a:extLst>
              <a:ext uri="{FF2B5EF4-FFF2-40B4-BE49-F238E27FC236}">
                <a16:creationId xmlns:a16="http://schemas.microsoft.com/office/drawing/2014/main" id="{D2092D8C-CA5E-42EE-3E06-6AA1B4F33C24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5434553" y="8521189"/>
            <a:ext cx="524938" cy="432131"/>
          </a:xfrm>
          <a:prstGeom prst="rect">
            <a:avLst/>
          </a:prstGeom>
        </p:spPr>
      </p:pic>
      <p:pic>
        <p:nvPicPr>
          <p:cNvPr id="1476" name="Image 1475">
            <a:extLst>
              <a:ext uri="{FF2B5EF4-FFF2-40B4-BE49-F238E27FC236}">
                <a16:creationId xmlns:a16="http://schemas.microsoft.com/office/drawing/2014/main" id="{F87C4CEE-7615-C123-D205-17A79ABBD2B9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6113580" y="8427082"/>
            <a:ext cx="524938" cy="432131"/>
          </a:xfrm>
          <a:prstGeom prst="rect">
            <a:avLst/>
          </a:prstGeom>
        </p:spPr>
      </p:pic>
      <p:pic>
        <p:nvPicPr>
          <p:cNvPr id="1477" name="Image 1476">
            <a:extLst>
              <a:ext uri="{FF2B5EF4-FFF2-40B4-BE49-F238E27FC236}">
                <a16:creationId xmlns:a16="http://schemas.microsoft.com/office/drawing/2014/main" id="{49C7B6E4-DAF3-FE5B-F9D5-DD20A65C7120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6792607" y="8332975"/>
            <a:ext cx="524938" cy="432131"/>
          </a:xfrm>
          <a:prstGeom prst="rect">
            <a:avLst/>
          </a:prstGeom>
        </p:spPr>
      </p:pic>
      <p:pic>
        <p:nvPicPr>
          <p:cNvPr id="1481" name="Image 1480">
            <a:extLst>
              <a:ext uri="{FF2B5EF4-FFF2-40B4-BE49-F238E27FC236}">
                <a16:creationId xmlns:a16="http://schemas.microsoft.com/office/drawing/2014/main" id="{55AF2F67-B7D8-5DF3-855D-BDE600AA9F3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-377042" y="9762891"/>
            <a:ext cx="524938" cy="432131"/>
          </a:xfrm>
          <a:prstGeom prst="rect">
            <a:avLst/>
          </a:prstGeom>
        </p:spPr>
      </p:pic>
      <p:pic>
        <p:nvPicPr>
          <p:cNvPr id="1482" name="Image 1481">
            <a:extLst>
              <a:ext uri="{FF2B5EF4-FFF2-40B4-BE49-F238E27FC236}">
                <a16:creationId xmlns:a16="http://schemas.microsoft.com/office/drawing/2014/main" id="{E299D0C9-3B94-F0B3-D146-FF40962E234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301985" y="9668784"/>
            <a:ext cx="524938" cy="432131"/>
          </a:xfrm>
          <a:prstGeom prst="rect">
            <a:avLst/>
          </a:prstGeom>
        </p:spPr>
      </p:pic>
      <p:pic>
        <p:nvPicPr>
          <p:cNvPr id="1483" name="Image 1482">
            <a:extLst>
              <a:ext uri="{FF2B5EF4-FFF2-40B4-BE49-F238E27FC236}">
                <a16:creationId xmlns:a16="http://schemas.microsoft.com/office/drawing/2014/main" id="{66D43A87-07BC-7F48-2AE0-92CB497E245C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981012" y="9574676"/>
            <a:ext cx="524938" cy="432131"/>
          </a:xfrm>
          <a:prstGeom prst="rect">
            <a:avLst/>
          </a:prstGeom>
        </p:spPr>
      </p:pic>
      <p:pic>
        <p:nvPicPr>
          <p:cNvPr id="1484" name="Image 1483">
            <a:extLst>
              <a:ext uri="{FF2B5EF4-FFF2-40B4-BE49-F238E27FC236}">
                <a16:creationId xmlns:a16="http://schemas.microsoft.com/office/drawing/2014/main" id="{B906EE82-3AE4-9FAB-C113-5DB2547050A5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1660040" y="9480568"/>
            <a:ext cx="524938" cy="432131"/>
          </a:xfrm>
          <a:prstGeom prst="rect">
            <a:avLst/>
          </a:prstGeom>
        </p:spPr>
      </p:pic>
      <p:pic>
        <p:nvPicPr>
          <p:cNvPr id="1485" name="Image 1484">
            <a:extLst>
              <a:ext uri="{FF2B5EF4-FFF2-40B4-BE49-F238E27FC236}">
                <a16:creationId xmlns:a16="http://schemas.microsoft.com/office/drawing/2014/main" id="{592FA9BD-82B2-F9C6-6BFC-36280ECB2F41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2339065" y="9386460"/>
            <a:ext cx="524938" cy="432131"/>
          </a:xfrm>
          <a:prstGeom prst="rect">
            <a:avLst/>
          </a:prstGeom>
        </p:spPr>
      </p:pic>
      <p:pic>
        <p:nvPicPr>
          <p:cNvPr id="1500" name="Image 1499">
            <a:extLst>
              <a:ext uri="{FF2B5EF4-FFF2-40B4-BE49-F238E27FC236}">
                <a16:creationId xmlns:a16="http://schemas.microsoft.com/office/drawing/2014/main" id="{D2BFC4EA-349C-1BAC-160A-69218499C0D9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3018094" y="9292353"/>
            <a:ext cx="524938" cy="432131"/>
          </a:xfrm>
          <a:prstGeom prst="rect">
            <a:avLst/>
          </a:prstGeom>
        </p:spPr>
      </p:pic>
      <p:pic>
        <p:nvPicPr>
          <p:cNvPr id="1501" name="Image 1500">
            <a:extLst>
              <a:ext uri="{FF2B5EF4-FFF2-40B4-BE49-F238E27FC236}">
                <a16:creationId xmlns:a16="http://schemas.microsoft.com/office/drawing/2014/main" id="{F986FB9C-3E3B-6097-6F7B-642DFBAEF356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3695154" y="9198518"/>
            <a:ext cx="524938" cy="432131"/>
          </a:xfrm>
          <a:prstGeom prst="rect">
            <a:avLst/>
          </a:prstGeom>
        </p:spPr>
      </p:pic>
      <p:pic>
        <p:nvPicPr>
          <p:cNvPr id="1502" name="Image 1501">
            <a:extLst>
              <a:ext uri="{FF2B5EF4-FFF2-40B4-BE49-F238E27FC236}">
                <a16:creationId xmlns:a16="http://schemas.microsoft.com/office/drawing/2014/main" id="{7F87D864-3E08-F616-FEF7-87720F8273F5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4374181" y="9104410"/>
            <a:ext cx="524938" cy="432131"/>
          </a:xfrm>
          <a:prstGeom prst="rect">
            <a:avLst/>
          </a:prstGeom>
        </p:spPr>
      </p:pic>
      <p:pic>
        <p:nvPicPr>
          <p:cNvPr id="1503" name="Image 1502">
            <a:extLst>
              <a:ext uri="{FF2B5EF4-FFF2-40B4-BE49-F238E27FC236}">
                <a16:creationId xmlns:a16="http://schemas.microsoft.com/office/drawing/2014/main" id="{696B3F6F-3865-343C-C85F-85D9C225AC8B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5053208" y="9010303"/>
            <a:ext cx="524938" cy="432131"/>
          </a:xfrm>
          <a:prstGeom prst="rect">
            <a:avLst/>
          </a:prstGeom>
        </p:spPr>
      </p:pic>
      <p:pic>
        <p:nvPicPr>
          <p:cNvPr id="1504" name="Image 1503">
            <a:extLst>
              <a:ext uri="{FF2B5EF4-FFF2-40B4-BE49-F238E27FC236}">
                <a16:creationId xmlns:a16="http://schemas.microsoft.com/office/drawing/2014/main" id="{E6616554-55FB-9027-21E4-30957E7BF1E9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5732235" y="8916194"/>
            <a:ext cx="524938" cy="432131"/>
          </a:xfrm>
          <a:prstGeom prst="rect">
            <a:avLst/>
          </a:prstGeom>
        </p:spPr>
      </p:pic>
      <p:pic>
        <p:nvPicPr>
          <p:cNvPr id="1505" name="Image 1504">
            <a:extLst>
              <a:ext uri="{FF2B5EF4-FFF2-40B4-BE49-F238E27FC236}">
                <a16:creationId xmlns:a16="http://schemas.microsoft.com/office/drawing/2014/main" id="{696A9484-183A-A4A4-8B4D-F5787AAC77EE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6411262" y="8822087"/>
            <a:ext cx="524938" cy="432131"/>
          </a:xfrm>
          <a:prstGeom prst="rect">
            <a:avLst/>
          </a:prstGeom>
        </p:spPr>
      </p:pic>
      <p:pic>
        <p:nvPicPr>
          <p:cNvPr id="1511" name="Image 1510">
            <a:extLst>
              <a:ext uri="{FF2B5EF4-FFF2-40B4-BE49-F238E27FC236}">
                <a16:creationId xmlns:a16="http://schemas.microsoft.com/office/drawing/2014/main" id="{0D546A44-C006-1A81-11DA-BA5C934C1D9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1481002" y="9941643"/>
            <a:ext cx="524938" cy="432131"/>
          </a:xfrm>
          <a:prstGeom prst="rect">
            <a:avLst/>
          </a:prstGeom>
        </p:spPr>
      </p:pic>
      <p:pic>
        <p:nvPicPr>
          <p:cNvPr id="1512" name="Image 1511">
            <a:extLst>
              <a:ext uri="{FF2B5EF4-FFF2-40B4-BE49-F238E27FC236}">
                <a16:creationId xmlns:a16="http://schemas.microsoft.com/office/drawing/2014/main" id="{09D43484-9927-019E-EDA0-B573E74EBF34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2160030" y="9847536"/>
            <a:ext cx="524938" cy="432131"/>
          </a:xfrm>
          <a:prstGeom prst="rect">
            <a:avLst/>
          </a:prstGeom>
        </p:spPr>
      </p:pic>
      <p:pic>
        <p:nvPicPr>
          <p:cNvPr id="1513" name="Image 1512">
            <a:extLst>
              <a:ext uri="{FF2B5EF4-FFF2-40B4-BE49-F238E27FC236}">
                <a16:creationId xmlns:a16="http://schemas.microsoft.com/office/drawing/2014/main" id="{E1CB7CE0-757F-E0D4-E603-F25104023313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2839056" y="9753428"/>
            <a:ext cx="524938" cy="432131"/>
          </a:xfrm>
          <a:prstGeom prst="rect">
            <a:avLst/>
          </a:prstGeom>
        </p:spPr>
      </p:pic>
      <p:pic>
        <p:nvPicPr>
          <p:cNvPr id="1529" name="Image 1528">
            <a:extLst>
              <a:ext uri="{FF2B5EF4-FFF2-40B4-BE49-F238E27FC236}">
                <a16:creationId xmlns:a16="http://schemas.microsoft.com/office/drawing/2014/main" id="{0DEF2F9E-74B1-A097-9CA8-108EC4B516A6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3518083" y="9659321"/>
            <a:ext cx="524938" cy="432131"/>
          </a:xfrm>
          <a:prstGeom prst="rect">
            <a:avLst/>
          </a:prstGeom>
        </p:spPr>
      </p:pic>
      <p:pic>
        <p:nvPicPr>
          <p:cNvPr id="1530" name="Image 1529">
            <a:extLst>
              <a:ext uri="{FF2B5EF4-FFF2-40B4-BE49-F238E27FC236}">
                <a16:creationId xmlns:a16="http://schemas.microsoft.com/office/drawing/2014/main" id="{CA99BDBA-6B99-A658-3615-CE05FBB58F7F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4195145" y="9565486"/>
            <a:ext cx="524938" cy="432131"/>
          </a:xfrm>
          <a:prstGeom prst="rect">
            <a:avLst/>
          </a:prstGeom>
        </p:spPr>
      </p:pic>
      <p:pic>
        <p:nvPicPr>
          <p:cNvPr id="1531" name="Image 1530">
            <a:extLst>
              <a:ext uri="{FF2B5EF4-FFF2-40B4-BE49-F238E27FC236}">
                <a16:creationId xmlns:a16="http://schemas.microsoft.com/office/drawing/2014/main" id="{9B3A50D4-3E8F-C237-DC0D-F222C8250953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4874172" y="9471378"/>
            <a:ext cx="524938" cy="432131"/>
          </a:xfrm>
          <a:prstGeom prst="rect">
            <a:avLst/>
          </a:prstGeom>
        </p:spPr>
      </p:pic>
      <p:pic>
        <p:nvPicPr>
          <p:cNvPr id="1532" name="Image 1531">
            <a:extLst>
              <a:ext uri="{FF2B5EF4-FFF2-40B4-BE49-F238E27FC236}">
                <a16:creationId xmlns:a16="http://schemas.microsoft.com/office/drawing/2014/main" id="{1A4D3075-21F3-EDD6-8AF4-F8801926E7CA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5553198" y="9377270"/>
            <a:ext cx="524938" cy="432131"/>
          </a:xfrm>
          <a:prstGeom prst="rect">
            <a:avLst/>
          </a:prstGeom>
        </p:spPr>
      </p:pic>
      <p:pic>
        <p:nvPicPr>
          <p:cNvPr id="1533" name="Image 1532">
            <a:extLst>
              <a:ext uri="{FF2B5EF4-FFF2-40B4-BE49-F238E27FC236}">
                <a16:creationId xmlns:a16="http://schemas.microsoft.com/office/drawing/2014/main" id="{8653DB14-5270-2025-A0DF-B9A2A3D94FCC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6232225" y="9283162"/>
            <a:ext cx="524938" cy="432131"/>
          </a:xfrm>
          <a:prstGeom prst="rect">
            <a:avLst/>
          </a:prstGeom>
        </p:spPr>
      </p:pic>
      <p:pic>
        <p:nvPicPr>
          <p:cNvPr id="1562" name="Image 1561">
            <a:extLst>
              <a:ext uri="{FF2B5EF4-FFF2-40B4-BE49-F238E27FC236}">
                <a16:creationId xmlns:a16="http://schemas.microsoft.com/office/drawing/2014/main" id="{DF63A4DD-EA40-D865-8CEF-35E49AEA2945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5850880" y="9772276"/>
            <a:ext cx="524938" cy="432131"/>
          </a:xfrm>
          <a:prstGeom prst="rect">
            <a:avLst/>
          </a:prstGeom>
        </p:spPr>
      </p:pic>
      <p:pic>
        <p:nvPicPr>
          <p:cNvPr id="1563" name="Image 1562">
            <a:extLst>
              <a:ext uri="{FF2B5EF4-FFF2-40B4-BE49-F238E27FC236}">
                <a16:creationId xmlns:a16="http://schemas.microsoft.com/office/drawing/2014/main" id="{ADA2E530-323C-469A-28BF-17837C5BF281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6529909" y="9678168"/>
            <a:ext cx="524938" cy="432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667819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192</TotalTime>
  <Words>153</Words>
  <Application>Microsoft Macintosh PowerPoint</Application>
  <PresentationFormat>Format A4 (210 x 297 mm)</PresentationFormat>
  <Paragraphs>28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Naya Luceau</dc:creator>
  <cp:lastModifiedBy>Naya Luceau</cp:lastModifiedBy>
  <cp:revision>5</cp:revision>
  <dcterms:created xsi:type="dcterms:W3CDTF">2024-02-09T10:22:50Z</dcterms:created>
  <dcterms:modified xsi:type="dcterms:W3CDTF">2024-02-09T13:35:42Z</dcterms:modified>
</cp:coreProperties>
</file>