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7"/>
  </p:notesMasterIdLst>
  <p:sldIdLst>
    <p:sldId id="258" r:id="rId5"/>
    <p:sldId id="260" r:id="rId6"/>
  </p:sldIdLst>
  <p:sldSz cx="9906000" cy="6858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86BA"/>
    <a:srgbClr val="C9E8F9"/>
    <a:srgbClr val="1C6B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93"/>
    <p:restoredTop sz="86450"/>
  </p:normalViewPr>
  <p:slideViewPr>
    <p:cSldViewPr snapToGrid="0" snapToObjects="1">
      <p:cViewPr>
        <p:scale>
          <a:sx n="90" d="100"/>
          <a:sy n="90" d="100"/>
        </p:scale>
        <p:origin x="1354" y="-29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CEAU Naya" userId="S::naya.luceau-prestataire@laposte.fr::24994c37-8c54-40f6-862d-1ca56a0e3c21" providerId="AD" clId="Web-{96C959DB-A64B-30FA-2B3F-310485ABE818}"/>
  </pc:docChgLst>
  <pc:docChgLst>
    <pc:chgData name="LUCEAU Naya" userId="S::naya.luceau-prestataire@laposte.fr::24994c37-8c54-40f6-862d-1ca56a0e3c21" providerId="AD" clId="Web-{2E01764E-6595-4A44-A221-CC027BE8072F}"/>
  </pc:docChgLst>
  <pc:docChgLst>
    <pc:chgData name="LUCEAU Naya" userId="24994c37-8c54-40f6-862d-1ca56a0e3c21" providerId="ADAL" clId="{472BBF7F-45ED-7341-8DB6-A19A0EF3BC48}"/>
  </pc:docChgLst>
  <pc:docChgLst>
    <pc:chgData name="LUCEAU Naya" userId="S::naya.luceau-prestataire@laposte.fr::24994c37-8c54-40f6-862d-1ca56a0e3c21" providerId="AD" clId="Web-{413DF8C0-1250-48D8-810D-F5BB8168237C}"/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6FF21A-BEA1-7C46-B922-238B250C0C5C}" type="datetimeFigureOut">
              <a:rPr lang="fr-FR" smtClean="0"/>
              <a:t>23/12/2018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87BE9A-5B8A-7A4E-9242-D987D3A2A2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81457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87BE9A-5B8A-7A4E-9242-D987D3A2A251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1921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8110D-C8D3-5B4D-9539-E7B5D8E7FC55}" type="datetimeFigureOut">
              <a:rPr lang="fr-FR" smtClean="0"/>
              <a:t>23/12/2018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827D4-5BC3-3446-999A-A2A7211555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0343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8110D-C8D3-5B4D-9539-E7B5D8E7FC55}" type="datetimeFigureOut">
              <a:rPr lang="fr-FR" smtClean="0"/>
              <a:t>23/12/2018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827D4-5BC3-3446-999A-A2A7211555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2210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8110D-C8D3-5B4D-9539-E7B5D8E7FC55}" type="datetimeFigureOut">
              <a:rPr lang="fr-FR" smtClean="0"/>
              <a:t>23/12/2018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827D4-5BC3-3446-999A-A2A7211555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5888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8110D-C8D3-5B4D-9539-E7B5D8E7FC55}" type="datetimeFigureOut">
              <a:rPr lang="fr-FR" smtClean="0"/>
              <a:t>23/12/2018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827D4-5BC3-3446-999A-A2A7211555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1380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8110D-C8D3-5B4D-9539-E7B5D8E7FC55}" type="datetimeFigureOut">
              <a:rPr lang="fr-FR" smtClean="0"/>
              <a:t>23/12/2018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827D4-5BC3-3446-999A-A2A7211555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4348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8110D-C8D3-5B4D-9539-E7B5D8E7FC55}" type="datetimeFigureOut">
              <a:rPr lang="fr-FR" smtClean="0"/>
              <a:t>23/12/2018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827D4-5BC3-3446-999A-A2A7211555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337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8110D-C8D3-5B4D-9539-E7B5D8E7FC55}" type="datetimeFigureOut">
              <a:rPr lang="fr-FR" smtClean="0"/>
              <a:t>23/12/2018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827D4-5BC3-3446-999A-A2A7211555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9231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8110D-C8D3-5B4D-9539-E7B5D8E7FC55}" type="datetimeFigureOut">
              <a:rPr lang="fr-FR" smtClean="0"/>
              <a:t>23/12/2018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827D4-5BC3-3446-999A-A2A7211555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8079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8110D-C8D3-5B4D-9539-E7B5D8E7FC55}" type="datetimeFigureOut">
              <a:rPr lang="fr-FR" smtClean="0"/>
              <a:t>23/12/2018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827D4-5BC3-3446-999A-A2A7211555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6215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8110D-C8D3-5B4D-9539-E7B5D8E7FC55}" type="datetimeFigureOut">
              <a:rPr lang="fr-FR" smtClean="0"/>
              <a:t>23/12/2018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827D4-5BC3-3446-999A-A2A7211555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4927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l’icône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8110D-C8D3-5B4D-9539-E7B5D8E7FC55}" type="datetimeFigureOut">
              <a:rPr lang="fr-FR" smtClean="0"/>
              <a:t>23/12/2018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827D4-5BC3-3446-999A-A2A7211555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110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8110D-C8D3-5B4D-9539-E7B5D8E7FC55}" type="datetimeFigureOut">
              <a:rPr lang="fr-FR" smtClean="0"/>
              <a:t>23/12/2018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D827D4-5BC3-3446-999A-A2A7211555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1920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tiff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tiff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tiff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" name="Image 110">
            <a:extLst>
              <a:ext uri="{FF2B5EF4-FFF2-40B4-BE49-F238E27FC236}">
                <a16:creationId xmlns:a16="http://schemas.microsoft.com/office/drawing/2014/main" id="{C0A5C1B1-6585-6F40-AC01-EABD1DB8D8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" y="213791"/>
            <a:ext cx="648000" cy="648000"/>
          </a:xfrm>
          <a:prstGeom prst="rect">
            <a:avLst/>
          </a:prstGeom>
        </p:spPr>
      </p:pic>
      <p:pic>
        <p:nvPicPr>
          <p:cNvPr id="27" name="Image 26">
            <a:extLst>
              <a:ext uri="{FF2B5EF4-FFF2-40B4-BE49-F238E27FC236}">
                <a16:creationId xmlns:a16="http://schemas.microsoft.com/office/drawing/2014/main" id="{A00F9213-E79D-504A-9A0B-E0CF8000FF7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6751" y="213791"/>
            <a:ext cx="651580" cy="648000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72F6F3AC-675F-5942-A0F7-A8229E476D0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74751" y="213791"/>
            <a:ext cx="648000" cy="648000"/>
          </a:xfrm>
          <a:prstGeom prst="rect">
            <a:avLst/>
          </a:prstGeom>
        </p:spPr>
      </p:pic>
      <p:grpSp>
        <p:nvGrpSpPr>
          <p:cNvPr id="31" name="Groupe 30">
            <a:extLst>
              <a:ext uri="{FF2B5EF4-FFF2-40B4-BE49-F238E27FC236}">
                <a16:creationId xmlns:a16="http://schemas.microsoft.com/office/drawing/2014/main" id="{6358BF33-98BA-4AA2-95BE-B990AAB2FAC7}"/>
              </a:ext>
            </a:extLst>
          </p:cNvPr>
          <p:cNvGrpSpPr/>
          <p:nvPr/>
        </p:nvGrpSpPr>
        <p:grpSpPr>
          <a:xfrm>
            <a:off x="1111889" y="1102899"/>
            <a:ext cx="540000" cy="540000"/>
            <a:chOff x="1690357" y="3301679"/>
            <a:chExt cx="540000" cy="540000"/>
          </a:xfrm>
        </p:grpSpPr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7FD0CD24-BA4D-4179-A4DB-AEE9EF2CE46F}"/>
                </a:ext>
              </a:extLst>
            </p:cNvPr>
            <p:cNvSpPr/>
            <p:nvPr/>
          </p:nvSpPr>
          <p:spPr>
            <a:xfrm>
              <a:off x="1690357" y="3301679"/>
              <a:ext cx="540000" cy="5400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55" name="Image 54">
              <a:extLst>
                <a:ext uri="{FF2B5EF4-FFF2-40B4-BE49-F238E27FC236}">
                  <a16:creationId xmlns:a16="http://schemas.microsoft.com/office/drawing/2014/main" id="{3ADD76E9-F9A0-4722-A8B5-421EF16DD7D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16043" y="3327365"/>
              <a:ext cx="488628" cy="488628"/>
            </a:xfrm>
            <a:prstGeom prst="rect">
              <a:avLst/>
            </a:prstGeom>
          </p:spPr>
        </p:pic>
      </p:grpSp>
      <p:pic>
        <p:nvPicPr>
          <p:cNvPr id="56" name="Image 55">
            <a:extLst>
              <a:ext uri="{FF2B5EF4-FFF2-40B4-BE49-F238E27FC236}">
                <a16:creationId xmlns:a16="http://schemas.microsoft.com/office/drawing/2014/main" id="{5C8535EB-2AE2-4FA7-AF1D-EF74715440C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7705" y="1102899"/>
            <a:ext cx="540000" cy="540000"/>
          </a:xfrm>
          <a:prstGeom prst="rect">
            <a:avLst/>
          </a:prstGeom>
        </p:spPr>
      </p:pic>
      <p:pic>
        <p:nvPicPr>
          <p:cNvPr id="36" name="Image 35">
            <a:extLst>
              <a:ext uri="{FF2B5EF4-FFF2-40B4-BE49-F238E27FC236}">
                <a16:creationId xmlns:a16="http://schemas.microsoft.com/office/drawing/2014/main" id="{72054334-AC0A-4D8C-BED3-5860F974014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6073" y="1111000"/>
            <a:ext cx="540000" cy="540000"/>
          </a:xfrm>
          <a:prstGeom prst="rect">
            <a:avLst/>
          </a:prstGeom>
        </p:spPr>
      </p:pic>
      <p:pic>
        <p:nvPicPr>
          <p:cNvPr id="40" name="Image 39" descr="Une image contenant texte&#10;&#10;Description générée automatiquement">
            <a:extLst>
              <a:ext uri="{FF2B5EF4-FFF2-40B4-BE49-F238E27FC236}">
                <a16:creationId xmlns:a16="http://schemas.microsoft.com/office/drawing/2014/main" id="{6C400D36-39EB-4FD5-A7B1-B692702CAAF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7487" y="1102899"/>
            <a:ext cx="540000" cy="540000"/>
          </a:xfrm>
          <a:prstGeom prst="rect">
            <a:avLst/>
          </a:prstGeom>
        </p:spPr>
      </p:pic>
      <p:pic>
        <p:nvPicPr>
          <p:cNvPr id="44" name="Image 43">
            <a:extLst>
              <a:ext uri="{FF2B5EF4-FFF2-40B4-BE49-F238E27FC236}">
                <a16:creationId xmlns:a16="http://schemas.microsoft.com/office/drawing/2014/main" id="{A931FA86-7A51-4F24-A119-5ED27B1104A1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257" y="1111000"/>
            <a:ext cx="540000" cy="540000"/>
          </a:xfrm>
          <a:prstGeom prst="rect">
            <a:avLst/>
          </a:prstGeom>
        </p:spPr>
      </p:pic>
      <p:pic>
        <p:nvPicPr>
          <p:cNvPr id="49" name="Image 48">
            <a:extLst>
              <a:ext uri="{FF2B5EF4-FFF2-40B4-BE49-F238E27FC236}">
                <a16:creationId xmlns:a16="http://schemas.microsoft.com/office/drawing/2014/main" id="{B11DC533-C678-44B4-8EF9-581829596213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4441" y="1077213"/>
            <a:ext cx="540000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1528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Image 47">
            <a:extLst>
              <a:ext uri="{FF2B5EF4-FFF2-40B4-BE49-F238E27FC236}">
                <a16:creationId xmlns:a16="http://schemas.microsoft.com/office/drawing/2014/main" id="{C044E154-3A58-4400-8B16-7039129394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" y="213791"/>
            <a:ext cx="648000" cy="648000"/>
          </a:xfrm>
          <a:prstGeom prst="rect">
            <a:avLst/>
          </a:prstGeom>
        </p:spPr>
      </p:pic>
      <p:pic>
        <p:nvPicPr>
          <p:cNvPr id="49" name="Image 48">
            <a:extLst>
              <a:ext uri="{FF2B5EF4-FFF2-40B4-BE49-F238E27FC236}">
                <a16:creationId xmlns:a16="http://schemas.microsoft.com/office/drawing/2014/main" id="{F24AA5C2-001A-41BC-9F25-91D3A14AC5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171" y="1732967"/>
            <a:ext cx="651580" cy="648000"/>
          </a:xfrm>
          <a:prstGeom prst="rect">
            <a:avLst/>
          </a:prstGeom>
        </p:spPr>
      </p:pic>
      <p:pic>
        <p:nvPicPr>
          <p:cNvPr id="50" name="Image 49">
            <a:extLst>
              <a:ext uri="{FF2B5EF4-FFF2-40B4-BE49-F238E27FC236}">
                <a16:creationId xmlns:a16="http://schemas.microsoft.com/office/drawing/2014/main" id="{E548F777-E17B-4562-99B3-D75FEEC206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2751" y="973379"/>
            <a:ext cx="648000" cy="648000"/>
          </a:xfrm>
          <a:prstGeom prst="rect">
            <a:avLst/>
          </a:prstGeom>
        </p:spPr>
      </p:pic>
      <p:grpSp>
        <p:nvGrpSpPr>
          <p:cNvPr id="51" name="Groupe 50">
            <a:extLst>
              <a:ext uri="{FF2B5EF4-FFF2-40B4-BE49-F238E27FC236}">
                <a16:creationId xmlns:a16="http://schemas.microsoft.com/office/drawing/2014/main" id="{E7B8D923-286D-49BD-9F96-636EEE5CAC15}"/>
              </a:ext>
            </a:extLst>
          </p:cNvPr>
          <p:cNvGrpSpPr/>
          <p:nvPr/>
        </p:nvGrpSpPr>
        <p:grpSpPr>
          <a:xfrm>
            <a:off x="409165" y="3306035"/>
            <a:ext cx="540000" cy="540000"/>
            <a:chOff x="1690357" y="3301679"/>
            <a:chExt cx="540000" cy="540000"/>
          </a:xfrm>
        </p:grpSpPr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D34734DB-A0D1-4846-85AF-A02C98566281}"/>
                </a:ext>
              </a:extLst>
            </p:cNvPr>
            <p:cNvSpPr/>
            <p:nvPr/>
          </p:nvSpPr>
          <p:spPr>
            <a:xfrm>
              <a:off x="1690357" y="3301679"/>
              <a:ext cx="540000" cy="5400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53" name="Image 52">
              <a:extLst>
                <a:ext uri="{FF2B5EF4-FFF2-40B4-BE49-F238E27FC236}">
                  <a16:creationId xmlns:a16="http://schemas.microsoft.com/office/drawing/2014/main" id="{6D3FDA6D-728D-4A6B-923E-89EF3C56628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16043" y="3327365"/>
              <a:ext cx="488628" cy="488628"/>
            </a:xfrm>
            <a:prstGeom prst="rect">
              <a:avLst/>
            </a:prstGeom>
          </p:spPr>
        </p:pic>
      </p:grpSp>
      <p:pic>
        <p:nvPicPr>
          <p:cNvPr id="54" name="Image 53">
            <a:extLst>
              <a:ext uri="{FF2B5EF4-FFF2-40B4-BE49-F238E27FC236}">
                <a16:creationId xmlns:a16="http://schemas.microsoft.com/office/drawing/2014/main" id="{FB1ACDC6-37E7-45EB-BE3A-A6B97D1451A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9165" y="2589986"/>
            <a:ext cx="540000" cy="540000"/>
          </a:xfrm>
          <a:prstGeom prst="rect">
            <a:avLst/>
          </a:prstGeom>
        </p:spPr>
      </p:pic>
      <p:pic>
        <p:nvPicPr>
          <p:cNvPr id="55" name="Image 54">
            <a:extLst>
              <a:ext uri="{FF2B5EF4-FFF2-40B4-BE49-F238E27FC236}">
                <a16:creationId xmlns:a16="http://schemas.microsoft.com/office/drawing/2014/main" id="{6CDB8B01-BD75-43FC-9F61-91CA098F22E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165" y="3974172"/>
            <a:ext cx="540000" cy="540000"/>
          </a:xfrm>
          <a:prstGeom prst="rect">
            <a:avLst/>
          </a:prstGeom>
        </p:spPr>
      </p:pic>
      <p:pic>
        <p:nvPicPr>
          <p:cNvPr id="56" name="Image 55" descr="Une image contenant texte&#10;&#10;Description générée automatiquement">
            <a:extLst>
              <a:ext uri="{FF2B5EF4-FFF2-40B4-BE49-F238E27FC236}">
                <a16:creationId xmlns:a16="http://schemas.microsoft.com/office/drawing/2014/main" id="{B21A757A-2056-475D-9655-380947EE5EC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165" y="5884621"/>
            <a:ext cx="540000" cy="540000"/>
          </a:xfrm>
          <a:prstGeom prst="rect">
            <a:avLst/>
          </a:prstGeom>
        </p:spPr>
      </p:pic>
      <p:pic>
        <p:nvPicPr>
          <p:cNvPr id="57" name="Image 56">
            <a:extLst>
              <a:ext uri="{FF2B5EF4-FFF2-40B4-BE49-F238E27FC236}">
                <a16:creationId xmlns:a16="http://schemas.microsoft.com/office/drawing/2014/main" id="{7102AA61-9F5C-481D-BD07-CFC63249E9D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165" y="4637395"/>
            <a:ext cx="540000" cy="540000"/>
          </a:xfrm>
          <a:prstGeom prst="rect">
            <a:avLst/>
          </a:prstGeom>
        </p:spPr>
      </p:pic>
      <p:pic>
        <p:nvPicPr>
          <p:cNvPr id="58" name="Image 57">
            <a:extLst>
              <a:ext uri="{FF2B5EF4-FFF2-40B4-BE49-F238E27FC236}">
                <a16:creationId xmlns:a16="http://schemas.microsoft.com/office/drawing/2014/main" id="{A915CE10-46A1-4CBE-9D8E-A682716D975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165" y="5300617"/>
            <a:ext cx="540000" cy="540000"/>
          </a:xfrm>
          <a:prstGeom prst="rect">
            <a:avLst/>
          </a:prstGeom>
        </p:spPr>
      </p:pic>
      <p:pic>
        <p:nvPicPr>
          <p:cNvPr id="59" name="Image 58">
            <a:extLst>
              <a:ext uri="{FF2B5EF4-FFF2-40B4-BE49-F238E27FC236}">
                <a16:creationId xmlns:a16="http://schemas.microsoft.com/office/drawing/2014/main" id="{DB1E201E-6E2A-4F22-B3CE-4BD5DE1B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435" y="213791"/>
            <a:ext cx="648000" cy="648000"/>
          </a:xfrm>
          <a:prstGeom prst="rect">
            <a:avLst/>
          </a:prstGeom>
        </p:spPr>
      </p:pic>
      <p:pic>
        <p:nvPicPr>
          <p:cNvPr id="60" name="Image 59">
            <a:extLst>
              <a:ext uri="{FF2B5EF4-FFF2-40B4-BE49-F238E27FC236}">
                <a16:creationId xmlns:a16="http://schemas.microsoft.com/office/drawing/2014/main" id="{7DD0F1BD-D862-4572-B618-1293D34163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412" y="1732967"/>
            <a:ext cx="651580" cy="648000"/>
          </a:xfrm>
          <a:prstGeom prst="rect">
            <a:avLst/>
          </a:prstGeom>
        </p:spPr>
      </p:pic>
      <p:pic>
        <p:nvPicPr>
          <p:cNvPr id="61" name="Image 60">
            <a:extLst>
              <a:ext uri="{FF2B5EF4-FFF2-40B4-BE49-F238E27FC236}">
                <a16:creationId xmlns:a16="http://schemas.microsoft.com/office/drawing/2014/main" id="{AF04B713-571E-4AE9-8946-7BDAEC8311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9435" y="973379"/>
            <a:ext cx="648000" cy="648000"/>
          </a:xfrm>
          <a:prstGeom prst="rect">
            <a:avLst/>
          </a:prstGeom>
        </p:spPr>
      </p:pic>
      <p:pic>
        <p:nvPicPr>
          <p:cNvPr id="62" name="Image 61">
            <a:extLst>
              <a:ext uri="{FF2B5EF4-FFF2-40B4-BE49-F238E27FC236}">
                <a16:creationId xmlns:a16="http://schemas.microsoft.com/office/drawing/2014/main" id="{FF37E855-DDEB-4499-9F44-F2F184DC75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1653" y="1732967"/>
            <a:ext cx="651580" cy="648000"/>
          </a:xfrm>
          <a:prstGeom prst="rect">
            <a:avLst/>
          </a:prstGeom>
        </p:spPr>
      </p:pic>
      <p:pic>
        <p:nvPicPr>
          <p:cNvPr id="63" name="Image 62">
            <a:extLst>
              <a:ext uri="{FF2B5EF4-FFF2-40B4-BE49-F238E27FC236}">
                <a16:creationId xmlns:a16="http://schemas.microsoft.com/office/drawing/2014/main" id="{97D82C34-D261-4622-B2D3-D2D0819E99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2894" y="1732967"/>
            <a:ext cx="651580" cy="648000"/>
          </a:xfrm>
          <a:prstGeom prst="rect">
            <a:avLst/>
          </a:prstGeom>
        </p:spPr>
      </p:pic>
      <p:pic>
        <p:nvPicPr>
          <p:cNvPr id="64" name="Image 63">
            <a:extLst>
              <a:ext uri="{FF2B5EF4-FFF2-40B4-BE49-F238E27FC236}">
                <a16:creationId xmlns:a16="http://schemas.microsoft.com/office/drawing/2014/main" id="{D0D9E587-94AA-40DD-B729-297C79DF9CD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57435" y="973327"/>
            <a:ext cx="648000" cy="648000"/>
          </a:xfrm>
          <a:prstGeom prst="rect">
            <a:avLst/>
          </a:prstGeom>
        </p:spPr>
      </p:pic>
      <p:pic>
        <p:nvPicPr>
          <p:cNvPr id="65" name="Image 64">
            <a:extLst>
              <a:ext uri="{FF2B5EF4-FFF2-40B4-BE49-F238E27FC236}">
                <a16:creationId xmlns:a16="http://schemas.microsoft.com/office/drawing/2014/main" id="{78578F3A-321A-44BC-807C-C83A2A0840C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04119" y="973327"/>
            <a:ext cx="648000" cy="648000"/>
          </a:xfrm>
          <a:prstGeom prst="rect">
            <a:avLst/>
          </a:prstGeom>
        </p:spPr>
      </p:pic>
      <p:pic>
        <p:nvPicPr>
          <p:cNvPr id="68" name="Image 67">
            <a:extLst>
              <a:ext uri="{FF2B5EF4-FFF2-40B4-BE49-F238E27FC236}">
                <a16:creationId xmlns:a16="http://schemas.microsoft.com/office/drawing/2014/main" id="{4EE44ACE-1CDC-44D8-9E22-F9AE9DD308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7586" y="213687"/>
            <a:ext cx="648000" cy="648000"/>
          </a:xfrm>
          <a:prstGeom prst="rect">
            <a:avLst/>
          </a:prstGeom>
        </p:spPr>
      </p:pic>
      <p:pic>
        <p:nvPicPr>
          <p:cNvPr id="69" name="Image 68">
            <a:extLst>
              <a:ext uri="{FF2B5EF4-FFF2-40B4-BE49-F238E27FC236}">
                <a16:creationId xmlns:a16="http://schemas.microsoft.com/office/drawing/2014/main" id="{C25CE233-6C9F-463D-BFBF-FE605944AF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4270" y="213687"/>
            <a:ext cx="648000" cy="648000"/>
          </a:xfrm>
          <a:prstGeom prst="rect">
            <a:avLst/>
          </a:prstGeom>
        </p:spPr>
      </p:pic>
      <p:pic>
        <p:nvPicPr>
          <p:cNvPr id="70" name="Image 69">
            <a:extLst>
              <a:ext uri="{FF2B5EF4-FFF2-40B4-BE49-F238E27FC236}">
                <a16:creationId xmlns:a16="http://schemas.microsoft.com/office/drawing/2014/main" id="{B845FCE2-71F9-4D42-AEE5-E4022CE5AF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2270" y="213895"/>
            <a:ext cx="648000" cy="648000"/>
          </a:xfrm>
          <a:prstGeom prst="rect">
            <a:avLst/>
          </a:prstGeom>
        </p:spPr>
      </p:pic>
      <p:pic>
        <p:nvPicPr>
          <p:cNvPr id="71" name="Image 70">
            <a:extLst>
              <a:ext uri="{FF2B5EF4-FFF2-40B4-BE49-F238E27FC236}">
                <a16:creationId xmlns:a16="http://schemas.microsoft.com/office/drawing/2014/main" id="{071F198A-E728-4E4E-8A35-B9E94D81FE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2020" y="1733071"/>
            <a:ext cx="651580" cy="648000"/>
          </a:xfrm>
          <a:prstGeom prst="rect">
            <a:avLst/>
          </a:prstGeom>
        </p:spPr>
      </p:pic>
      <p:pic>
        <p:nvPicPr>
          <p:cNvPr id="72" name="Image 71">
            <a:extLst>
              <a:ext uri="{FF2B5EF4-FFF2-40B4-BE49-F238E27FC236}">
                <a16:creationId xmlns:a16="http://schemas.microsoft.com/office/drawing/2014/main" id="{26C9955B-7CFF-4AB1-BBFC-0E549898FC6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52270" y="973483"/>
            <a:ext cx="648000" cy="648000"/>
          </a:xfrm>
          <a:prstGeom prst="rect">
            <a:avLst/>
          </a:prstGeom>
        </p:spPr>
      </p:pic>
      <p:pic>
        <p:nvPicPr>
          <p:cNvPr id="73" name="Image 72">
            <a:extLst>
              <a:ext uri="{FF2B5EF4-FFF2-40B4-BE49-F238E27FC236}">
                <a16:creationId xmlns:a16="http://schemas.microsoft.com/office/drawing/2014/main" id="{28A8E2FC-0D97-4741-8D40-7597330EB1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8954" y="213895"/>
            <a:ext cx="648000" cy="648000"/>
          </a:xfrm>
          <a:prstGeom prst="rect">
            <a:avLst/>
          </a:prstGeom>
        </p:spPr>
      </p:pic>
      <p:pic>
        <p:nvPicPr>
          <p:cNvPr id="74" name="Image 73">
            <a:extLst>
              <a:ext uri="{FF2B5EF4-FFF2-40B4-BE49-F238E27FC236}">
                <a16:creationId xmlns:a16="http://schemas.microsoft.com/office/drawing/2014/main" id="{DF66F6E7-FFD4-41BB-B105-A341A8CA4E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3261" y="1733071"/>
            <a:ext cx="651580" cy="648000"/>
          </a:xfrm>
          <a:prstGeom prst="rect">
            <a:avLst/>
          </a:prstGeom>
        </p:spPr>
      </p:pic>
      <p:pic>
        <p:nvPicPr>
          <p:cNvPr id="75" name="Image 74">
            <a:extLst>
              <a:ext uri="{FF2B5EF4-FFF2-40B4-BE49-F238E27FC236}">
                <a16:creationId xmlns:a16="http://schemas.microsoft.com/office/drawing/2014/main" id="{4B5D9F79-F6DE-4FA8-948D-614296F7F91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98954" y="973483"/>
            <a:ext cx="648000" cy="648000"/>
          </a:xfrm>
          <a:prstGeom prst="rect">
            <a:avLst/>
          </a:prstGeom>
        </p:spPr>
      </p:pic>
      <p:pic>
        <p:nvPicPr>
          <p:cNvPr id="76" name="Image 75">
            <a:extLst>
              <a:ext uri="{FF2B5EF4-FFF2-40B4-BE49-F238E27FC236}">
                <a16:creationId xmlns:a16="http://schemas.microsoft.com/office/drawing/2014/main" id="{D6B62BED-235A-4253-9BCB-C19CCC4614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502" y="1733071"/>
            <a:ext cx="651580" cy="648000"/>
          </a:xfrm>
          <a:prstGeom prst="rect">
            <a:avLst/>
          </a:prstGeom>
        </p:spPr>
      </p:pic>
      <p:pic>
        <p:nvPicPr>
          <p:cNvPr id="77" name="Image 76">
            <a:extLst>
              <a:ext uri="{FF2B5EF4-FFF2-40B4-BE49-F238E27FC236}">
                <a16:creationId xmlns:a16="http://schemas.microsoft.com/office/drawing/2014/main" id="{AFF545B6-264C-4606-81C6-AEE74350E7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5743" y="1733071"/>
            <a:ext cx="651580" cy="648000"/>
          </a:xfrm>
          <a:prstGeom prst="rect">
            <a:avLst/>
          </a:prstGeom>
        </p:spPr>
      </p:pic>
      <p:pic>
        <p:nvPicPr>
          <p:cNvPr id="78" name="Image 77">
            <a:extLst>
              <a:ext uri="{FF2B5EF4-FFF2-40B4-BE49-F238E27FC236}">
                <a16:creationId xmlns:a16="http://schemas.microsoft.com/office/drawing/2014/main" id="{5850F55A-D6C9-442D-9129-F54C4F0618C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46954" y="973431"/>
            <a:ext cx="648000" cy="648000"/>
          </a:xfrm>
          <a:prstGeom prst="rect">
            <a:avLst/>
          </a:prstGeom>
        </p:spPr>
      </p:pic>
      <p:pic>
        <p:nvPicPr>
          <p:cNvPr id="79" name="Image 78">
            <a:extLst>
              <a:ext uri="{FF2B5EF4-FFF2-40B4-BE49-F238E27FC236}">
                <a16:creationId xmlns:a16="http://schemas.microsoft.com/office/drawing/2014/main" id="{D2A20AF4-AA9D-40B7-94FF-A8F0BD43077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93638" y="973431"/>
            <a:ext cx="648000" cy="648000"/>
          </a:xfrm>
          <a:prstGeom prst="rect">
            <a:avLst/>
          </a:prstGeom>
        </p:spPr>
      </p:pic>
      <p:pic>
        <p:nvPicPr>
          <p:cNvPr id="80" name="Image 79">
            <a:extLst>
              <a:ext uri="{FF2B5EF4-FFF2-40B4-BE49-F238E27FC236}">
                <a16:creationId xmlns:a16="http://schemas.microsoft.com/office/drawing/2014/main" id="{60B4AF8C-3084-4B96-9775-6AB8A62D1C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7105" y="213791"/>
            <a:ext cx="648000" cy="648000"/>
          </a:xfrm>
          <a:prstGeom prst="rect">
            <a:avLst/>
          </a:prstGeom>
        </p:spPr>
      </p:pic>
      <p:pic>
        <p:nvPicPr>
          <p:cNvPr id="81" name="Image 80">
            <a:extLst>
              <a:ext uri="{FF2B5EF4-FFF2-40B4-BE49-F238E27FC236}">
                <a16:creationId xmlns:a16="http://schemas.microsoft.com/office/drawing/2014/main" id="{0CF30F02-8034-4386-83DE-7F3F90DC4F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3789" y="213791"/>
            <a:ext cx="648000" cy="648000"/>
          </a:xfrm>
          <a:prstGeom prst="rect">
            <a:avLst/>
          </a:prstGeom>
        </p:spPr>
      </p:pic>
      <p:pic>
        <p:nvPicPr>
          <p:cNvPr id="82" name="Image 81">
            <a:extLst>
              <a:ext uri="{FF2B5EF4-FFF2-40B4-BE49-F238E27FC236}">
                <a16:creationId xmlns:a16="http://schemas.microsoft.com/office/drawing/2014/main" id="{D719E841-9010-40C7-BDEB-EC705BAA3E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5893" y="1733071"/>
            <a:ext cx="651580" cy="648000"/>
          </a:xfrm>
          <a:prstGeom prst="rect">
            <a:avLst/>
          </a:prstGeom>
        </p:spPr>
      </p:pic>
      <p:pic>
        <p:nvPicPr>
          <p:cNvPr id="83" name="Image 82">
            <a:extLst>
              <a:ext uri="{FF2B5EF4-FFF2-40B4-BE49-F238E27FC236}">
                <a16:creationId xmlns:a16="http://schemas.microsoft.com/office/drawing/2014/main" id="{8D80FACF-C985-49DF-93D0-1CB4F57E2D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7134" y="1733071"/>
            <a:ext cx="651580" cy="648000"/>
          </a:xfrm>
          <a:prstGeom prst="rect">
            <a:avLst/>
          </a:prstGeom>
        </p:spPr>
      </p:pic>
      <p:pic>
        <p:nvPicPr>
          <p:cNvPr id="84" name="Image 83">
            <a:extLst>
              <a:ext uri="{FF2B5EF4-FFF2-40B4-BE49-F238E27FC236}">
                <a16:creationId xmlns:a16="http://schemas.microsoft.com/office/drawing/2014/main" id="{8F83E568-154E-4426-A5A5-CB9547E77D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8375" y="1733071"/>
            <a:ext cx="651580" cy="648000"/>
          </a:xfrm>
          <a:prstGeom prst="rect">
            <a:avLst/>
          </a:prstGeom>
        </p:spPr>
      </p:pic>
      <p:pic>
        <p:nvPicPr>
          <p:cNvPr id="85" name="Image 84">
            <a:extLst>
              <a:ext uri="{FF2B5EF4-FFF2-40B4-BE49-F238E27FC236}">
                <a16:creationId xmlns:a16="http://schemas.microsoft.com/office/drawing/2014/main" id="{AD1B2E63-35C8-4BCE-9C13-EFB4A7534B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8525" y="1733071"/>
            <a:ext cx="651580" cy="648000"/>
          </a:xfrm>
          <a:prstGeom prst="rect">
            <a:avLst/>
          </a:prstGeom>
        </p:spPr>
      </p:pic>
      <p:pic>
        <p:nvPicPr>
          <p:cNvPr id="86" name="Image 85">
            <a:extLst>
              <a:ext uri="{FF2B5EF4-FFF2-40B4-BE49-F238E27FC236}">
                <a16:creationId xmlns:a16="http://schemas.microsoft.com/office/drawing/2014/main" id="{39F958A5-3341-4FC0-898B-FD6E41AEA5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9766" y="1733071"/>
            <a:ext cx="651580" cy="648000"/>
          </a:xfrm>
          <a:prstGeom prst="rect">
            <a:avLst/>
          </a:prstGeom>
        </p:spPr>
      </p:pic>
      <p:pic>
        <p:nvPicPr>
          <p:cNvPr id="87" name="Image 86">
            <a:extLst>
              <a:ext uri="{FF2B5EF4-FFF2-40B4-BE49-F238E27FC236}">
                <a16:creationId xmlns:a16="http://schemas.microsoft.com/office/drawing/2014/main" id="{C47C30F7-3234-4EDD-A12C-C9BF3E6794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1007" y="1733071"/>
            <a:ext cx="651580" cy="648000"/>
          </a:xfrm>
          <a:prstGeom prst="rect">
            <a:avLst/>
          </a:prstGeom>
        </p:spPr>
      </p:pic>
      <p:pic>
        <p:nvPicPr>
          <p:cNvPr id="88" name="Image 87">
            <a:extLst>
              <a:ext uri="{FF2B5EF4-FFF2-40B4-BE49-F238E27FC236}">
                <a16:creationId xmlns:a16="http://schemas.microsoft.com/office/drawing/2014/main" id="{33408CD1-0080-415A-9868-16D213F892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1789" y="213999"/>
            <a:ext cx="648000" cy="648000"/>
          </a:xfrm>
          <a:prstGeom prst="rect">
            <a:avLst/>
          </a:prstGeom>
        </p:spPr>
      </p:pic>
      <p:pic>
        <p:nvPicPr>
          <p:cNvPr id="89" name="Image 88">
            <a:extLst>
              <a:ext uri="{FF2B5EF4-FFF2-40B4-BE49-F238E27FC236}">
                <a16:creationId xmlns:a16="http://schemas.microsoft.com/office/drawing/2014/main" id="{27E9E2DA-BBCB-4D71-81FE-5D6B00494E1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41789" y="973587"/>
            <a:ext cx="648000" cy="648000"/>
          </a:xfrm>
          <a:prstGeom prst="rect">
            <a:avLst/>
          </a:prstGeom>
        </p:spPr>
      </p:pic>
      <p:pic>
        <p:nvPicPr>
          <p:cNvPr id="90" name="Image 89">
            <a:extLst>
              <a:ext uri="{FF2B5EF4-FFF2-40B4-BE49-F238E27FC236}">
                <a16:creationId xmlns:a16="http://schemas.microsoft.com/office/drawing/2014/main" id="{CE25A4CA-5CF8-4B5C-81CE-2E2A0BF669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8473" y="213999"/>
            <a:ext cx="648000" cy="648000"/>
          </a:xfrm>
          <a:prstGeom prst="rect">
            <a:avLst/>
          </a:prstGeom>
        </p:spPr>
      </p:pic>
      <p:pic>
        <p:nvPicPr>
          <p:cNvPr id="91" name="Image 90">
            <a:extLst>
              <a:ext uri="{FF2B5EF4-FFF2-40B4-BE49-F238E27FC236}">
                <a16:creationId xmlns:a16="http://schemas.microsoft.com/office/drawing/2014/main" id="{DE788BF8-C460-4830-9FBA-AE642F83E47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88473" y="973587"/>
            <a:ext cx="648000" cy="648000"/>
          </a:xfrm>
          <a:prstGeom prst="rect">
            <a:avLst/>
          </a:prstGeom>
        </p:spPr>
      </p:pic>
      <p:pic>
        <p:nvPicPr>
          <p:cNvPr id="92" name="Image 91">
            <a:extLst>
              <a:ext uri="{FF2B5EF4-FFF2-40B4-BE49-F238E27FC236}">
                <a16:creationId xmlns:a16="http://schemas.microsoft.com/office/drawing/2014/main" id="{5F30291F-0DC2-4325-9EA3-75F39FA1014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36473" y="973535"/>
            <a:ext cx="648000" cy="648000"/>
          </a:xfrm>
          <a:prstGeom prst="rect">
            <a:avLst/>
          </a:prstGeom>
        </p:spPr>
      </p:pic>
      <p:pic>
        <p:nvPicPr>
          <p:cNvPr id="93" name="Image 92">
            <a:extLst>
              <a:ext uri="{FF2B5EF4-FFF2-40B4-BE49-F238E27FC236}">
                <a16:creationId xmlns:a16="http://schemas.microsoft.com/office/drawing/2014/main" id="{6182714C-1CB6-4458-AA9C-2CD4BF7B10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83157" y="973535"/>
            <a:ext cx="648000" cy="648000"/>
          </a:xfrm>
          <a:prstGeom prst="rect">
            <a:avLst/>
          </a:prstGeom>
        </p:spPr>
      </p:pic>
      <p:pic>
        <p:nvPicPr>
          <p:cNvPr id="94" name="Image 93">
            <a:extLst>
              <a:ext uri="{FF2B5EF4-FFF2-40B4-BE49-F238E27FC236}">
                <a16:creationId xmlns:a16="http://schemas.microsoft.com/office/drawing/2014/main" id="{BF026EDB-920F-4A6B-A5EA-B19F788EB9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6624" y="213895"/>
            <a:ext cx="648000" cy="648000"/>
          </a:xfrm>
          <a:prstGeom prst="rect">
            <a:avLst/>
          </a:prstGeom>
        </p:spPr>
      </p:pic>
      <p:pic>
        <p:nvPicPr>
          <p:cNvPr id="95" name="Image 94">
            <a:extLst>
              <a:ext uri="{FF2B5EF4-FFF2-40B4-BE49-F238E27FC236}">
                <a16:creationId xmlns:a16="http://schemas.microsoft.com/office/drawing/2014/main" id="{73F8B52F-C98D-4FE0-91AF-961699AFE0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3308" y="213895"/>
            <a:ext cx="648000" cy="648000"/>
          </a:xfrm>
          <a:prstGeom prst="rect">
            <a:avLst/>
          </a:prstGeom>
        </p:spPr>
      </p:pic>
      <p:pic>
        <p:nvPicPr>
          <p:cNvPr id="96" name="Image 95">
            <a:extLst>
              <a:ext uri="{FF2B5EF4-FFF2-40B4-BE49-F238E27FC236}">
                <a16:creationId xmlns:a16="http://schemas.microsoft.com/office/drawing/2014/main" id="{292099B0-58A5-49D7-B799-1629C97A0E6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29690" y="973639"/>
            <a:ext cx="648000" cy="648000"/>
          </a:xfrm>
          <a:prstGeom prst="rect">
            <a:avLst/>
          </a:prstGeom>
        </p:spPr>
      </p:pic>
      <p:pic>
        <p:nvPicPr>
          <p:cNvPr id="97" name="Image 96">
            <a:extLst>
              <a:ext uri="{FF2B5EF4-FFF2-40B4-BE49-F238E27FC236}">
                <a16:creationId xmlns:a16="http://schemas.microsoft.com/office/drawing/2014/main" id="{3171369C-3BA9-4274-B958-60479B7D722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76374" y="973639"/>
            <a:ext cx="648000" cy="648000"/>
          </a:xfrm>
          <a:prstGeom prst="rect">
            <a:avLst/>
          </a:prstGeom>
        </p:spPr>
      </p:pic>
      <p:pic>
        <p:nvPicPr>
          <p:cNvPr id="98" name="Image 97">
            <a:extLst>
              <a:ext uri="{FF2B5EF4-FFF2-40B4-BE49-F238E27FC236}">
                <a16:creationId xmlns:a16="http://schemas.microsoft.com/office/drawing/2014/main" id="{8E8771BA-F60A-439C-9DA9-79D7475946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841" y="213999"/>
            <a:ext cx="648000" cy="648000"/>
          </a:xfrm>
          <a:prstGeom prst="rect">
            <a:avLst/>
          </a:prstGeom>
        </p:spPr>
      </p:pic>
      <p:pic>
        <p:nvPicPr>
          <p:cNvPr id="99" name="Image 98">
            <a:extLst>
              <a:ext uri="{FF2B5EF4-FFF2-40B4-BE49-F238E27FC236}">
                <a16:creationId xmlns:a16="http://schemas.microsoft.com/office/drawing/2014/main" id="{A675A67A-86BA-42AF-BD06-E28CB22395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6525" y="213999"/>
            <a:ext cx="648000" cy="648000"/>
          </a:xfrm>
          <a:prstGeom prst="rect">
            <a:avLst/>
          </a:prstGeom>
        </p:spPr>
      </p:pic>
      <p:grpSp>
        <p:nvGrpSpPr>
          <p:cNvPr id="100" name="Groupe 99">
            <a:extLst>
              <a:ext uri="{FF2B5EF4-FFF2-40B4-BE49-F238E27FC236}">
                <a16:creationId xmlns:a16="http://schemas.microsoft.com/office/drawing/2014/main" id="{595C51B6-454D-4341-ABF4-537A6AF14489}"/>
              </a:ext>
            </a:extLst>
          </p:cNvPr>
          <p:cNvGrpSpPr/>
          <p:nvPr/>
        </p:nvGrpSpPr>
        <p:grpSpPr>
          <a:xfrm>
            <a:off x="997132" y="3306035"/>
            <a:ext cx="540000" cy="540000"/>
            <a:chOff x="1690357" y="3301679"/>
            <a:chExt cx="540000" cy="540000"/>
          </a:xfrm>
        </p:grpSpPr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9FBECBDE-1C5D-44A7-920C-A8D3B0F18727}"/>
                </a:ext>
              </a:extLst>
            </p:cNvPr>
            <p:cNvSpPr/>
            <p:nvPr/>
          </p:nvSpPr>
          <p:spPr>
            <a:xfrm>
              <a:off x="1690357" y="3301679"/>
              <a:ext cx="540000" cy="5400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102" name="Image 101">
              <a:extLst>
                <a:ext uri="{FF2B5EF4-FFF2-40B4-BE49-F238E27FC236}">
                  <a16:creationId xmlns:a16="http://schemas.microsoft.com/office/drawing/2014/main" id="{319BD6AD-052B-496D-A663-FCA0738440A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16043" y="3327365"/>
              <a:ext cx="488628" cy="488628"/>
            </a:xfrm>
            <a:prstGeom prst="rect">
              <a:avLst/>
            </a:prstGeom>
          </p:spPr>
        </p:pic>
      </p:grpSp>
      <p:pic>
        <p:nvPicPr>
          <p:cNvPr id="103" name="Image 102">
            <a:extLst>
              <a:ext uri="{FF2B5EF4-FFF2-40B4-BE49-F238E27FC236}">
                <a16:creationId xmlns:a16="http://schemas.microsoft.com/office/drawing/2014/main" id="{9E1EEFBF-BBEB-4DC7-87DB-EA48A1F902F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97132" y="2589986"/>
            <a:ext cx="540000" cy="540000"/>
          </a:xfrm>
          <a:prstGeom prst="rect">
            <a:avLst/>
          </a:prstGeom>
        </p:spPr>
      </p:pic>
      <p:pic>
        <p:nvPicPr>
          <p:cNvPr id="104" name="Image 103">
            <a:extLst>
              <a:ext uri="{FF2B5EF4-FFF2-40B4-BE49-F238E27FC236}">
                <a16:creationId xmlns:a16="http://schemas.microsoft.com/office/drawing/2014/main" id="{B627B249-8656-414B-8D3B-772E6F6F9F5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132" y="3974172"/>
            <a:ext cx="540000" cy="540000"/>
          </a:xfrm>
          <a:prstGeom prst="rect">
            <a:avLst/>
          </a:prstGeom>
        </p:spPr>
      </p:pic>
      <p:pic>
        <p:nvPicPr>
          <p:cNvPr id="105" name="Image 104" descr="Une image contenant texte&#10;&#10;Description générée automatiquement">
            <a:extLst>
              <a:ext uri="{FF2B5EF4-FFF2-40B4-BE49-F238E27FC236}">
                <a16:creationId xmlns:a16="http://schemas.microsoft.com/office/drawing/2014/main" id="{70D7C135-7F2E-4D91-A540-B588DFC7BBD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132" y="5884621"/>
            <a:ext cx="540000" cy="540000"/>
          </a:xfrm>
          <a:prstGeom prst="rect">
            <a:avLst/>
          </a:prstGeom>
        </p:spPr>
      </p:pic>
      <p:pic>
        <p:nvPicPr>
          <p:cNvPr id="106" name="Image 105">
            <a:extLst>
              <a:ext uri="{FF2B5EF4-FFF2-40B4-BE49-F238E27FC236}">
                <a16:creationId xmlns:a16="http://schemas.microsoft.com/office/drawing/2014/main" id="{A7CF1A9D-2FB1-4BFF-9AED-FDB2F90C16A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132" y="4637395"/>
            <a:ext cx="540000" cy="540000"/>
          </a:xfrm>
          <a:prstGeom prst="rect">
            <a:avLst/>
          </a:prstGeom>
        </p:spPr>
      </p:pic>
      <p:pic>
        <p:nvPicPr>
          <p:cNvPr id="107" name="Image 106">
            <a:extLst>
              <a:ext uri="{FF2B5EF4-FFF2-40B4-BE49-F238E27FC236}">
                <a16:creationId xmlns:a16="http://schemas.microsoft.com/office/drawing/2014/main" id="{A4036846-76BB-4D23-AE3B-19A514F93A3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132" y="5300617"/>
            <a:ext cx="540000" cy="540000"/>
          </a:xfrm>
          <a:prstGeom prst="rect">
            <a:avLst/>
          </a:prstGeom>
        </p:spPr>
      </p:pic>
      <p:grpSp>
        <p:nvGrpSpPr>
          <p:cNvPr id="108" name="Groupe 107">
            <a:extLst>
              <a:ext uri="{FF2B5EF4-FFF2-40B4-BE49-F238E27FC236}">
                <a16:creationId xmlns:a16="http://schemas.microsoft.com/office/drawing/2014/main" id="{932FC7F7-63DE-4543-A0BD-BAB6839A49BD}"/>
              </a:ext>
            </a:extLst>
          </p:cNvPr>
          <p:cNvGrpSpPr/>
          <p:nvPr/>
        </p:nvGrpSpPr>
        <p:grpSpPr>
          <a:xfrm>
            <a:off x="1602036" y="3306035"/>
            <a:ext cx="540000" cy="540000"/>
            <a:chOff x="1690357" y="3301679"/>
            <a:chExt cx="540000" cy="540000"/>
          </a:xfrm>
        </p:grpSpPr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55AD8722-F046-4168-823E-E12AF116540A}"/>
                </a:ext>
              </a:extLst>
            </p:cNvPr>
            <p:cNvSpPr/>
            <p:nvPr/>
          </p:nvSpPr>
          <p:spPr>
            <a:xfrm>
              <a:off x="1690357" y="3301679"/>
              <a:ext cx="540000" cy="5400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110" name="Image 109">
              <a:extLst>
                <a:ext uri="{FF2B5EF4-FFF2-40B4-BE49-F238E27FC236}">
                  <a16:creationId xmlns:a16="http://schemas.microsoft.com/office/drawing/2014/main" id="{7B847611-9791-44F0-ADB8-7E7EF547318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16043" y="3327365"/>
              <a:ext cx="488628" cy="488628"/>
            </a:xfrm>
            <a:prstGeom prst="rect">
              <a:avLst/>
            </a:prstGeom>
          </p:spPr>
        </p:pic>
      </p:grpSp>
      <p:pic>
        <p:nvPicPr>
          <p:cNvPr id="111" name="Image 110">
            <a:extLst>
              <a:ext uri="{FF2B5EF4-FFF2-40B4-BE49-F238E27FC236}">
                <a16:creationId xmlns:a16="http://schemas.microsoft.com/office/drawing/2014/main" id="{FFD4DC8D-FA38-4716-8452-691F750E7C4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02036" y="2589986"/>
            <a:ext cx="540000" cy="540000"/>
          </a:xfrm>
          <a:prstGeom prst="rect">
            <a:avLst/>
          </a:prstGeom>
        </p:spPr>
      </p:pic>
      <p:pic>
        <p:nvPicPr>
          <p:cNvPr id="112" name="Image 111">
            <a:extLst>
              <a:ext uri="{FF2B5EF4-FFF2-40B4-BE49-F238E27FC236}">
                <a16:creationId xmlns:a16="http://schemas.microsoft.com/office/drawing/2014/main" id="{A6D7EBA5-2E6D-42C0-8BD7-42C220CC233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2036" y="3974172"/>
            <a:ext cx="540000" cy="540000"/>
          </a:xfrm>
          <a:prstGeom prst="rect">
            <a:avLst/>
          </a:prstGeom>
        </p:spPr>
      </p:pic>
      <p:pic>
        <p:nvPicPr>
          <p:cNvPr id="113" name="Image 112" descr="Une image contenant texte&#10;&#10;Description générée automatiquement">
            <a:extLst>
              <a:ext uri="{FF2B5EF4-FFF2-40B4-BE49-F238E27FC236}">
                <a16:creationId xmlns:a16="http://schemas.microsoft.com/office/drawing/2014/main" id="{76F68B22-E62A-4099-8CBA-FF6913FC2C1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2036" y="5884621"/>
            <a:ext cx="540000" cy="540000"/>
          </a:xfrm>
          <a:prstGeom prst="rect">
            <a:avLst/>
          </a:prstGeom>
        </p:spPr>
      </p:pic>
      <p:pic>
        <p:nvPicPr>
          <p:cNvPr id="114" name="Image 113">
            <a:extLst>
              <a:ext uri="{FF2B5EF4-FFF2-40B4-BE49-F238E27FC236}">
                <a16:creationId xmlns:a16="http://schemas.microsoft.com/office/drawing/2014/main" id="{9B0C3252-996A-49C7-AA1C-4F8CFC15853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2036" y="4637395"/>
            <a:ext cx="540000" cy="540000"/>
          </a:xfrm>
          <a:prstGeom prst="rect">
            <a:avLst/>
          </a:prstGeom>
        </p:spPr>
      </p:pic>
      <p:pic>
        <p:nvPicPr>
          <p:cNvPr id="115" name="Image 114">
            <a:extLst>
              <a:ext uri="{FF2B5EF4-FFF2-40B4-BE49-F238E27FC236}">
                <a16:creationId xmlns:a16="http://schemas.microsoft.com/office/drawing/2014/main" id="{D867E2E1-C4E9-4E79-B693-9ED0D6525BA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2036" y="5300617"/>
            <a:ext cx="540000" cy="540000"/>
          </a:xfrm>
          <a:prstGeom prst="rect">
            <a:avLst/>
          </a:prstGeom>
        </p:spPr>
      </p:pic>
      <p:grpSp>
        <p:nvGrpSpPr>
          <p:cNvPr id="116" name="Groupe 115">
            <a:extLst>
              <a:ext uri="{FF2B5EF4-FFF2-40B4-BE49-F238E27FC236}">
                <a16:creationId xmlns:a16="http://schemas.microsoft.com/office/drawing/2014/main" id="{687BEF98-9407-420E-B388-E9832C7C6F24}"/>
              </a:ext>
            </a:extLst>
          </p:cNvPr>
          <p:cNvGrpSpPr/>
          <p:nvPr/>
        </p:nvGrpSpPr>
        <p:grpSpPr>
          <a:xfrm>
            <a:off x="2181536" y="3306035"/>
            <a:ext cx="540000" cy="540000"/>
            <a:chOff x="1690357" y="3301679"/>
            <a:chExt cx="540000" cy="540000"/>
          </a:xfrm>
        </p:grpSpPr>
        <p:sp>
          <p:nvSpPr>
            <p:cNvPr id="117" name="Rectangle 116">
              <a:extLst>
                <a:ext uri="{FF2B5EF4-FFF2-40B4-BE49-F238E27FC236}">
                  <a16:creationId xmlns:a16="http://schemas.microsoft.com/office/drawing/2014/main" id="{A6D69F08-2F51-4A04-86E1-63E87BD4A6CA}"/>
                </a:ext>
              </a:extLst>
            </p:cNvPr>
            <p:cNvSpPr/>
            <p:nvPr/>
          </p:nvSpPr>
          <p:spPr>
            <a:xfrm>
              <a:off x="1690357" y="3301679"/>
              <a:ext cx="540000" cy="5400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118" name="Image 117">
              <a:extLst>
                <a:ext uri="{FF2B5EF4-FFF2-40B4-BE49-F238E27FC236}">
                  <a16:creationId xmlns:a16="http://schemas.microsoft.com/office/drawing/2014/main" id="{CC7B2485-669B-4B58-96C8-F24AA39999A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16043" y="3327365"/>
              <a:ext cx="488628" cy="488628"/>
            </a:xfrm>
            <a:prstGeom prst="rect">
              <a:avLst/>
            </a:prstGeom>
          </p:spPr>
        </p:pic>
      </p:grpSp>
      <p:pic>
        <p:nvPicPr>
          <p:cNvPr id="119" name="Image 118">
            <a:extLst>
              <a:ext uri="{FF2B5EF4-FFF2-40B4-BE49-F238E27FC236}">
                <a16:creationId xmlns:a16="http://schemas.microsoft.com/office/drawing/2014/main" id="{0A41E521-5850-418D-BD62-ED8049832B7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81536" y="2589986"/>
            <a:ext cx="540000" cy="540000"/>
          </a:xfrm>
          <a:prstGeom prst="rect">
            <a:avLst/>
          </a:prstGeom>
        </p:spPr>
      </p:pic>
      <p:pic>
        <p:nvPicPr>
          <p:cNvPr id="120" name="Image 119">
            <a:extLst>
              <a:ext uri="{FF2B5EF4-FFF2-40B4-BE49-F238E27FC236}">
                <a16:creationId xmlns:a16="http://schemas.microsoft.com/office/drawing/2014/main" id="{CFA89F7D-5B41-4B18-83D6-8441641D554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1536" y="3974172"/>
            <a:ext cx="540000" cy="540000"/>
          </a:xfrm>
          <a:prstGeom prst="rect">
            <a:avLst/>
          </a:prstGeom>
        </p:spPr>
      </p:pic>
      <p:pic>
        <p:nvPicPr>
          <p:cNvPr id="121" name="Image 120" descr="Une image contenant texte&#10;&#10;Description générée automatiquement">
            <a:extLst>
              <a:ext uri="{FF2B5EF4-FFF2-40B4-BE49-F238E27FC236}">
                <a16:creationId xmlns:a16="http://schemas.microsoft.com/office/drawing/2014/main" id="{D8DB4112-B648-4759-80E7-0E0CBE1265E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1536" y="5884621"/>
            <a:ext cx="540000" cy="540000"/>
          </a:xfrm>
          <a:prstGeom prst="rect">
            <a:avLst/>
          </a:prstGeom>
        </p:spPr>
      </p:pic>
      <p:pic>
        <p:nvPicPr>
          <p:cNvPr id="122" name="Image 121">
            <a:extLst>
              <a:ext uri="{FF2B5EF4-FFF2-40B4-BE49-F238E27FC236}">
                <a16:creationId xmlns:a16="http://schemas.microsoft.com/office/drawing/2014/main" id="{A4C6930F-DE26-4175-95AD-3870C9FA8A7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1536" y="4637395"/>
            <a:ext cx="540000" cy="540000"/>
          </a:xfrm>
          <a:prstGeom prst="rect">
            <a:avLst/>
          </a:prstGeom>
        </p:spPr>
      </p:pic>
      <p:pic>
        <p:nvPicPr>
          <p:cNvPr id="123" name="Image 122">
            <a:extLst>
              <a:ext uri="{FF2B5EF4-FFF2-40B4-BE49-F238E27FC236}">
                <a16:creationId xmlns:a16="http://schemas.microsoft.com/office/drawing/2014/main" id="{3B892E63-1F6F-4F32-B1C2-CE51DD50C66F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1536" y="5300617"/>
            <a:ext cx="540000" cy="540000"/>
          </a:xfrm>
          <a:prstGeom prst="rect">
            <a:avLst/>
          </a:prstGeom>
        </p:spPr>
      </p:pic>
      <p:grpSp>
        <p:nvGrpSpPr>
          <p:cNvPr id="124" name="Groupe 123">
            <a:extLst>
              <a:ext uri="{FF2B5EF4-FFF2-40B4-BE49-F238E27FC236}">
                <a16:creationId xmlns:a16="http://schemas.microsoft.com/office/drawing/2014/main" id="{454CFDF8-43BF-453E-B861-0B93F66A0F40}"/>
              </a:ext>
            </a:extLst>
          </p:cNvPr>
          <p:cNvGrpSpPr/>
          <p:nvPr/>
        </p:nvGrpSpPr>
        <p:grpSpPr>
          <a:xfrm>
            <a:off x="2761036" y="3306035"/>
            <a:ext cx="540000" cy="540000"/>
            <a:chOff x="1690357" y="3301679"/>
            <a:chExt cx="540000" cy="540000"/>
          </a:xfrm>
        </p:grpSpPr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F844D855-5F4C-43BA-A5C7-93F8B5118EA7}"/>
                </a:ext>
              </a:extLst>
            </p:cNvPr>
            <p:cNvSpPr/>
            <p:nvPr/>
          </p:nvSpPr>
          <p:spPr>
            <a:xfrm>
              <a:off x="1690357" y="3301679"/>
              <a:ext cx="540000" cy="5400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126" name="Image 125">
              <a:extLst>
                <a:ext uri="{FF2B5EF4-FFF2-40B4-BE49-F238E27FC236}">
                  <a16:creationId xmlns:a16="http://schemas.microsoft.com/office/drawing/2014/main" id="{EA79D180-0B4B-499F-A049-6F1D7A3A9AD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16043" y="3327365"/>
              <a:ext cx="488628" cy="488628"/>
            </a:xfrm>
            <a:prstGeom prst="rect">
              <a:avLst/>
            </a:prstGeom>
          </p:spPr>
        </p:pic>
      </p:grpSp>
      <p:pic>
        <p:nvPicPr>
          <p:cNvPr id="127" name="Image 126">
            <a:extLst>
              <a:ext uri="{FF2B5EF4-FFF2-40B4-BE49-F238E27FC236}">
                <a16:creationId xmlns:a16="http://schemas.microsoft.com/office/drawing/2014/main" id="{6237369D-80B0-4B16-81F3-F99ADD30FE3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61036" y="2589986"/>
            <a:ext cx="540000" cy="540000"/>
          </a:xfrm>
          <a:prstGeom prst="rect">
            <a:avLst/>
          </a:prstGeom>
        </p:spPr>
      </p:pic>
      <p:pic>
        <p:nvPicPr>
          <p:cNvPr id="128" name="Image 127">
            <a:extLst>
              <a:ext uri="{FF2B5EF4-FFF2-40B4-BE49-F238E27FC236}">
                <a16:creationId xmlns:a16="http://schemas.microsoft.com/office/drawing/2014/main" id="{FD897214-7696-4EF3-A14D-92588344DF1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1036" y="3974172"/>
            <a:ext cx="540000" cy="540000"/>
          </a:xfrm>
          <a:prstGeom prst="rect">
            <a:avLst/>
          </a:prstGeom>
        </p:spPr>
      </p:pic>
      <p:pic>
        <p:nvPicPr>
          <p:cNvPr id="129" name="Image 128" descr="Une image contenant texte&#10;&#10;Description générée automatiquement">
            <a:extLst>
              <a:ext uri="{FF2B5EF4-FFF2-40B4-BE49-F238E27FC236}">
                <a16:creationId xmlns:a16="http://schemas.microsoft.com/office/drawing/2014/main" id="{20109914-1EE0-45C3-9B58-8E5A708DD0B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1036" y="5884621"/>
            <a:ext cx="540000" cy="540000"/>
          </a:xfrm>
          <a:prstGeom prst="rect">
            <a:avLst/>
          </a:prstGeom>
        </p:spPr>
      </p:pic>
      <p:pic>
        <p:nvPicPr>
          <p:cNvPr id="130" name="Image 129">
            <a:extLst>
              <a:ext uri="{FF2B5EF4-FFF2-40B4-BE49-F238E27FC236}">
                <a16:creationId xmlns:a16="http://schemas.microsoft.com/office/drawing/2014/main" id="{3EB6781A-D757-437B-8BA0-3C750A698A2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1036" y="4637395"/>
            <a:ext cx="540000" cy="540000"/>
          </a:xfrm>
          <a:prstGeom prst="rect">
            <a:avLst/>
          </a:prstGeom>
        </p:spPr>
      </p:pic>
      <p:pic>
        <p:nvPicPr>
          <p:cNvPr id="131" name="Image 130">
            <a:extLst>
              <a:ext uri="{FF2B5EF4-FFF2-40B4-BE49-F238E27FC236}">
                <a16:creationId xmlns:a16="http://schemas.microsoft.com/office/drawing/2014/main" id="{1376BA79-FF4F-4FB5-996B-976BCAC31E8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1036" y="5300617"/>
            <a:ext cx="540000" cy="540000"/>
          </a:xfrm>
          <a:prstGeom prst="rect">
            <a:avLst/>
          </a:prstGeom>
        </p:spPr>
      </p:pic>
      <p:grpSp>
        <p:nvGrpSpPr>
          <p:cNvPr id="132" name="Groupe 131">
            <a:extLst>
              <a:ext uri="{FF2B5EF4-FFF2-40B4-BE49-F238E27FC236}">
                <a16:creationId xmlns:a16="http://schemas.microsoft.com/office/drawing/2014/main" id="{8A749531-0EB8-429F-9A02-D16132AB5344}"/>
              </a:ext>
            </a:extLst>
          </p:cNvPr>
          <p:cNvGrpSpPr/>
          <p:nvPr/>
        </p:nvGrpSpPr>
        <p:grpSpPr>
          <a:xfrm>
            <a:off x="3340539" y="3306035"/>
            <a:ext cx="540000" cy="540000"/>
            <a:chOff x="1690357" y="3301679"/>
            <a:chExt cx="540000" cy="540000"/>
          </a:xfrm>
        </p:grpSpPr>
        <p:sp>
          <p:nvSpPr>
            <p:cNvPr id="133" name="Rectangle 132">
              <a:extLst>
                <a:ext uri="{FF2B5EF4-FFF2-40B4-BE49-F238E27FC236}">
                  <a16:creationId xmlns:a16="http://schemas.microsoft.com/office/drawing/2014/main" id="{C7624632-449A-4FFB-8D39-62D86DD14564}"/>
                </a:ext>
              </a:extLst>
            </p:cNvPr>
            <p:cNvSpPr/>
            <p:nvPr/>
          </p:nvSpPr>
          <p:spPr>
            <a:xfrm>
              <a:off x="1690357" y="3301679"/>
              <a:ext cx="540000" cy="5400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134" name="Image 133">
              <a:extLst>
                <a:ext uri="{FF2B5EF4-FFF2-40B4-BE49-F238E27FC236}">
                  <a16:creationId xmlns:a16="http://schemas.microsoft.com/office/drawing/2014/main" id="{F6A00180-1F69-47AC-A7A8-3F4F55D241A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16043" y="3327365"/>
              <a:ext cx="488628" cy="488628"/>
            </a:xfrm>
            <a:prstGeom prst="rect">
              <a:avLst/>
            </a:prstGeom>
          </p:spPr>
        </p:pic>
      </p:grpSp>
      <p:pic>
        <p:nvPicPr>
          <p:cNvPr id="135" name="Image 134">
            <a:extLst>
              <a:ext uri="{FF2B5EF4-FFF2-40B4-BE49-F238E27FC236}">
                <a16:creationId xmlns:a16="http://schemas.microsoft.com/office/drawing/2014/main" id="{CB25C2DF-8602-47FC-8C1E-073C19985CF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40539" y="2589986"/>
            <a:ext cx="540000" cy="540000"/>
          </a:xfrm>
          <a:prstGeom prst="rect">
            <a:avLst/>
          </a:prstGeom>
        </p:spPr>
      </p:pic>
      <p:pic>
        <p:nvPicPr>
          <p:cNvPr id="136" name="Image 135">
            <a:extLst>
              <a:ext uri="{FF2B5EF4-FFF2-40B4-BE49-F238E27FC236}">
                <a16:creationId xmlns:a16="http://schemas.microsoft.com/office/drawing/2014/main" id="{A74CDACC-C4B7-4D35-97BF-4F9F5F04C99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0539" y="3974172"/>
            <a:ext cx="540000" cy="540000"/>
          </a:xfrm>
          <a:prstGeom prst="rect">
            <a:avLst/>
          </a:prstGeom>
        </p:spPr>
      </p:pic>
      <p:pic>
        <p:nvPicPr>
          <p:cNvPr id="137" name="Image 136" descr="Une image contenant texte&#10;&#10;Description générée automatiquement">
            <a:extLst>
              <a:ext uri="{FF2B5EF4-FFF2-40B4-BE49-F238E27FC236}">
                <a16:creationId xmlns:a16="http://schemas.microsoft.com/office/drawing/2014/main" id="{A26D699E-533B-499B-89A4-7498BE51AB3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0539" y="5884621"/>
            <a:ext cx="540000" cy="540000"/>
          </a:xfrm>
          <a:prstGeom prst="rect">
            <a:avLst/>
          </a:prstGeom>
        </p:spPr>
      </p:pic>
      <p:pic>
        <p:nvPicPr>
          <p:cNvPr id="138" name="Image 137">
            <a:extLst>
              <a:ext uri="{FF2B5EF4-FFF2-40B4-BE49-F238E27FC236}">
                <a16:creationId xmlns:a16="http://schemas.microsoft.com/office/drawing/2014/main" id="{65C37E9D-86F2-4EF1-874F-EDF780BFA72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0539" y="4637395"/>
            <a:ext cx="540000" cy="540000"/>
          </a:xfrm>
          <a:prstGeom prst="rect">
            <a:avLst/>
          </a:prstGeom>
        </p:spPr>
      </p:pic>
      <p:pic>
        <p:nvPicPr>
          <p:cNvPr id="139" name="Image 138">
            <a:extLst>
              <a:ext uri="{FF2B5EF4-FFF2-40B4-BE49-F238E27FC236}">
                <a16:creationId xmlns:a16="http://schemas.microsoft.com/office/drawing/2014/main" id="{C3B5BB38-C56B-4C71-B5D2-34EA950FC21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0539" y="5300617"/>
            <a:ext cx="540000" cy="540000"/>
          </a:xfrm>
          <a:prstGeom prst="rect">
            <a:avLst/>
          </a:prstGeom>
        </p:spPr>
      </p:pic>
      <p:grpSp>
        <p:nvGrpSpPr>
          <p:cNvPr id="140" name="Groupe 139">
            <a:extLst>
              <a:ext uri="{FF2B5EF4-FFF2-40B4-BE49-F238E27FC236}">
                <a16:creationId xmlns:a16="http://schemas.microsoft.com/office/drawing/2014/main" id="{EDD6D204-DBE4-4735-A35B-2E74E41D0EB0}"/>
              </a:ext>
            </a:extLst>
          </p:cNvPr>
          <p:cNvGrpSpPr/>
          <p:nvPr/>
        </p:nvGrpSpPr>
        <p:grpSpPr>
          <a:xfrm>
            <a:off x="3920042" y="3306035"/>
            <a:ext cx="540000" cy="540000"/>
            <a:chOff x="1690357" y="3301679"/>
            <a:chExt cx="540000" cy="540000"/>
          </a:xfrm>
        </p:grpSpPr>
        <p:sp>
          <p:nvSpPr>
            <p:cNvPr id="141" name="Rectangle 140">
              <a:extLst>
                <a:ext uri="{FF2B5EF4-FFF2-40B4-BE49-F238E27FC236}">
                  <a16:creationId xmlns:a16="http://schemas.microsoft.com/office/drawing/2014/main" id="{862E3D2B-BB97-47B0-B0F8-84DAF785F555}"/>
                </a:ext>
              </a:extLst>
            </p:cNvPr>
            <p:cNvSpPr/>
            <p:nvPr/>
          </p:nvSpPr>
          <p:spPr>
            <a:xfrm>
              <a:off x="1690357" y="3301679"/>
              <a:ext cx="540000" cy="5400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142" name="Image 141">
              <a:extLst>
                <a:ext uri="{FF2B5EF4-FFF2-40B4-BE49-F238E27FC236}">
                  <a16:creationId xmlns:a16="http://schemas.microsoft.com/office/drawing/2014/main" id="{D6FCCE9D-368E-45A3-ADFB-268C4D539AD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16043" y="3327365"/>
              <a:ext cx="488628" cy="488628"/>
            </a:xfrm>
            <a:prstGeom prst="rect">
              <a:avLst/>
            </a:prstGeom>
          </p:spPr>
        </p:pic>
      </p:grpSp>
      <p:pic>
        <p:nvPicPr>
          <p:cNvPr id="143" name="Image 142">
            <a:extLst>
              <a:ext uri="{FF2B5EF4-FFF2-40B4-BE49-F238E27FC236}">
                <a16:creationId xmlns:a16="http://schemas.microsoft.com/office/drawing/2014/main" id="{44D71A9F-55F1-4893-815D-4B451D123F8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20042" y="2589986"/>
            <a:ext cx="540000" cy="540000"/>
          </a:xfrm>
          <a:prstGeom prst="rect">
            <a:avLst/>
          </a:prstGeom>
        </p:spPr>
      </p:pic>
      <p:pic>
        <p:nvPicPr>
          <p:cNvPr id="144" name="Image 143">
            <a:extLst>
              <a:ext uri="{FF2B5EF4-FFF2-40B4-BE49-F238E27FC236}">
                <a16:creationId xmlns:a16="http://schemas.microsoft.com/office/drawing/2014/main" id="{84A16A86-7E1E-404C-9D8F-25DE169FDA1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0042" y="3974172"/>
            <a:ext cx="540000" cy="540000"/>
          </a:xfrm>
          <a:prstGeom prst="rect">
            <a:avLst/>
          </a:prstGeom>
        </p:spPr>
      </p:pic>
      <p:pic>
        <p:nvPicPr>
          <p:cNvPr id="145" name="Image 144" descr="Une image contenant texte&#10;&#10;Description générée automatiquement">
            <a:extLst>
              <a:ext uri="{FF2B5EF4-FFF2-40B4-BE49-F238E27FC236}">
                <a16:creationId xmlns:a16="http://schemas.microsoft.com/office/drawing/2014/main" id="{8DF69C3D-2BAB-46C2-ABE4-5E93721100E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0042" y="5884621"/>
            <a:ext cx="540000" cy="540000"/>
          </a:xfrm>
          <a:prstGeom prst="rect">
            <a:avLst/>
          </a:prstGeom>
        </p:spPr>
      </p:pic>
      <p:pic>
        <p:nvPicPr>
          <p:cNvPr id="146" name="Image 145">
            <a:extLst>
              <a:ext uri="{FF2B5EF4-FFF2-40B4-BE49-F238E27FC236}">
                <a16:creationId xmlns:a16="http://schemas.microsoft.com/office/drawing/2014/main" id="{E2A37D14-AB86-409A-A16E-9EF128AB1C2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0042" y="4637395"/>
            <a:ext cx="540000" cy="540000"/>
          </a:xfrm>
          <a:prstGeom prst="rect">
            <a:avLst/>
          </a:prstGeom>
        </p:spPr>
      </p:pic>
      <p:pic>
        <p:nvPicPr>
          <p:cNvPr id="147" name="Image 146">
            <a:extLst>
              <a:ext uri="{FF2B5EF4-FFF2-40B4-BE49-F238E27FC236}">
                <a16:creationId xmlns:a16="http://schemas.microsoft.com/office/drawing/2014/main" id="{28E06C3B-AB65-474A-BB59-C2E55A80D18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0042" y="5300617"/>
            <a:ext cx="540000" cy="540000"/>
          </a:xfrm>
          <a:prstGeom prst="rect">
            <a:avLst/>
          </a:prstGeom>
        </p:spPr>
      </p:pic>
      <p:grpSp>
        <p:nvGrpSpPr>
          <p:cNvPr id="148" name="Groupe 147">
            <a:extLst>
              <a:ext uri="{FF2B5EF4-FFF2-40B4-BE49-F238E27FC236}">
                <a16:creationId xmlns:a16="http://schemas.microsoft.com/office/drawing/2014/main" id="{9DAFA766-B238-431C-9E18-7E62C5313A44}"/>
              </a:ext>
            </a:extLst>
          </p:cNvPr>
          <p:cNvGrpSpPr/>
          <p:nvPr/>
        </p:nvGrpSpPr>
        <p:grpSpPr>
          <a:xfrm>
            <a:off x="4508009" y="3306035"/>
            <a:ext cx="540000" cy="540000"/>
            <a:chOff x="1690357" y="3301679"/>
            <a:chExt cx="540000" cy="540000"/>
          </a:xfrm>
        </p:grpSpPr>
        <p:sp>
          <p:nvSpPr>
            <p:cNvPr id="149" name="Rectangle 148">
              <a:extLst>
                <a:ext uri="{FF2B5EF4-FFF2-40B4-BE49-F238E27FC236}">
                  <a16:creationId xmlns:a16="http://schemas.microsoft.com/office/drawing/2014/main" id="{ED152F79-9128-4A9A-AA3F-3E1B2D50EFD5}"/>
                </a:ext>
              </a:extLst>
            </p:cNvPr>
            <p:cNvSpPr/>
            <p:nvPr/>
          </p:nvSpPr>
          <p:spPr>
            <a:xfrm>
              <a:off x="1690357" y="3301679"/>
              <a:ext cx="540000" cy="5400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150" name="Image 149">
              <a:extLst>
                <a:ext uri="{FF2B5EF4-FFF2-40B4-BE49-F238E27FC236}">
                  <a16:creationId xmlns:a16="http://schemas.microsoft.com/office/drawing/2014/main" id="{B8EABC4F-0926-492F-BE3A-9D65D46FAFD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16043" y="3327365"/>
              <a:ext cx="488628" cy="488628"/>
            </a:xfrm>
            <a:prstGeom prst="rect">
              <a:avLst/>
            </a:prstGeom>
          </p:spPr>
        </p:pic>
      </p:grpSp>
      <p:pic>
        <p:nvPicPr>
          <p:cNvPr id="151" name="Image 150">
            <a:extLst>
              <a:ext uri="{FF2B5EF4-FFF2-40B4-BE49-F238E27FC236}">
                <a16:creationId xmlns:a16="http://schemas.microsoft.com/office/drawing/2014/main" id="{E27E2C1E-D1A7-410E-B47F-DA422EC1EEB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08009" y="2589986"/>
            <a:ext cx="540000" cy="540000"/>
          </a:xfrm>
          <a:prstGeom prst="rect">
            <a:avLst/>
          </a:prstGeom>
        </p:spPr>
      </p:pic>
      <p:pic>
        <p:nvPicPr>
          <p:cNvPr id="152" name="Image 151">
            <a:extLst>
              <a:ext uri="{FF2B5EF4-FFF2-40B4-BE49-F238E27FC236}">
                <a16:creationId xmlns:a16="http://schemas.microsoft.com/office/drawing/2014/main" id="{04981EE0-7A3A-494D-A761-853880443BE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8009" y="3974172"/>
            <a:ext cx="540000" cy="540000"/>
          </a:xfrm>
          <a:prstGeom prst="rect">
            <a:avLst/>
          </a:prstGeom>
        </p:spPr>
      </p:pic>
      <p:pic>
        <p:nvPicPr>
          <p:cNvPr id="153" name="Image 152" descr="Une image contenant texte&#10;&#10;Description générée automatiquement">
            <a:extLst>
              <a:ext uri="{FF2B5EF4-FFF2-40B4-BE49-F238E27FC236}">
                <a16:creationId xmlns:a16="http://schemas.microsoft.com/office/drawing/2014/main" id="{6F710ECF-3554-4311-B6FD-8A86C78522E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8009" y="5884621"/>
            <a:ext cx="540000" cy="540000"/>
          </a:xfrm>
          <a:prstGeom prst="rect">
            <a:avLst/>
          </a:prstGeom>
        </p:spPr>
      </p:pic>
      <p:pic>
        <p:nvPicPr>
          <p:cNvPr id="154" name="Image 153">
            <a:extLst>
              <a:ext uri="{FF2B5EF4-FFF2-40B4-BE49-F238E27FC236}">
                <a16:creationId xmlns:a16="http://schemas.microsoft.com/office/drawing/2014/main" id="{51D8BF96-7874-4712-B370-DCB623C8159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8009" y="4637395"/>
            <a:ext cx="540000" cy="540000"/>
          </a:xfrm>
          <a:prstGeom prst="rect">
            <a:avLst/>
          </a:prstGeom>
        </p:spPr>
      </p:pic>
      <p:pic>
        <p:nvPicPr>
          <p:cNvPr id="155" name="Image 154">
            <a:extLst>
              <a:ext uri="{FF2B5EF4-FFF2-40B4-BE49-F238E27FC236}">
                <a16:creationId xmlns:a16="http://schemas.microsoft.com/office/drawing/2014/main" id="{9532B44E-6C2F-4FB6-9CC7-8AE7F615A4F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8009" y="5300617"/>
            <a:ext cx="540000" cy="540000"/>
          </a:xfrm>
          <a:prstGeom prst="rect">
            <a:avLst/>
          </a:prstGeom>
        </p:spPr>
      </p:pic>
      <p:grpSp>
        <p:nvGrpSpPr>
          <p:cNvPr id="156" name="Groupe 155">
            <a:extLst>
              <a:ext uri="{FF2B5EF4-FFF2-40B4-BE49-F238E27FC236}">
                <a16:creationId xmlns:a16="http://schemas.microsoft.com/office/drawing/2014/main" id="{4E637ABA-3952-481D-9EAD-3DFAEFCA8F2E}"/>
              </a:ext>
            </a:extLst>
          </p:cNvPr>
          <p:cNvGrpSpPr/>
          <p:nvPr/>
        </p:nvGrpSpPr>
        <p:grpSpPr>
          <a:xfrm>
            <a:off x="5079045" y="3306035"/>
            <a:ext cx="540000" cy="540000"/>
            <a:chOff x="1690357" y="3301679"/>
            <a:chExt cx="540000" cy="540000"/>
          </a:xfrm>
        </p:grpSpPr>
        <p:sp>
          <p:nvSpPr>
            <p:cNvPr id="157" name="Rectangle 156">
              <a:extLst>
                <a:ext uri="{FF2B5EF4-FFF2-40B4-BE49-F238E27FC236}">
                  <a16:creationId xmlns:a16="http://schemas.microsoft.com/office/drawing/2014/main" id="{B1D8BFF3-83B2-4B6B-9D8C-9461BB53D627}"/>
                </a:ext>
              </a:extLst>
            </p:cNvPr>
            <p:cNvSpPr/>
            <p:nvPr/>
          </p:nvSpPr>
          <p:spPr>
            <a:xfrm>
              <a:off x="1690357" y="3301679"/>
              <a:ext cx="540000" cy="5400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158" name="Image 157">
              <a:extLst>
                <a:ext uri="{FF2B5EF4-FFF2-40B4-BE49-F238E27FC236}">
                  <a16:creationId xmlns:a16="http://schemas.microsoft.com/office/drawing/2014/main" id="{C5EBC1D4-A34E-481D-9D14-1FF9F5A05EB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16043" y="3327365"/>
              <a:ext cx="488628" cy="488628"/>
            </a:xfrm>
            <a:prstGeom prst="rect">
              <a:avLst/>
            </a:prstGeom>
          </p:spPr>
        </p:pic>
      </p:grpSp>
      <p:pic>
        <p:nvPicPr>
          <p:cNvPr id="159" name="Image 158">
            <a:extLst>
              <a:ext uri="{FF2B5EF4-FFF2-40B4-BE49-F238E27FC236}">
                <a16:creationId xmlns:a16="http://schemas.microsoft.com/office/drawing/2014/main" id="{30C8D9D9-4F7B-4D6B-A936-E0F236FEB69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79045" y="2589986"/>
            <a:ext cx="540000" cy="540000"/>
          </a:xfrm>
          <a:prstGeom prst="rect">
            <a:avLst/>
          </a:prstGeom>
        </p:spPr>
      </p:pic>
      <p:pic>
        <p:nvPicPr>
          <p:cNvPr id="160" name="Image 159">
            <a:extLst>
              <a:ext uri="{FF2B5EF4-FFF2-40B4-BE49-F238E27FC236}">
                <a16:creationId xmlns:a16="http://schemas.microsoft.com/office/drawing/2014/main" id="{1EDAD024-0B42-4B18-9B25-29D7F617AD4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9045" y="3974172"/>
            <a:ext cx="540000" cy="540000"/>
          </a:xfrm>
          <a:prstGeom prst="rect">
            <a:avLst/>
          </a:prstGeom>
        </p:spPr>
      </p:pic>
      <p:pic>
        <p:nvPicPr>
          <p:cNvPr id="161" name="Image 160" descr="Une image contenant texte&#10;&#10;Description générée automatiquement">
            <a:extLst>
              <a:ext uri="{FF2B5EF4-FFF2-40B4-BE49-F238E27FC236}">
                <a16:creationId xmlns:a16="http://schemas.microsoft.com/office/drawing/2014/main" id="{B7F5A309-1873-4F1B-98D6-C03A528FABC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9045" y="5884621"/>
            <a:ext cx="540000" cy="540000"/>
          </a:xfrm>
          <a:prstGeom prst="rect">
            <a:avLst/>
          </a:prstGeom>
        </p:spPr>
      </p:pic>
      <p:pic>
        <p:nvPicPr>
          <p:cNvPr id="162" name="Image 161">
            <a:extLst>
              <a:ext uri="{FF2B5EF4-FFF2-40B4-BE49-F238E27FC236}">
                <a16:creationId xmlns:a16="http://schemas.microsoft.com/office/drawing/2014/main" id="{0F4ECA0A-444E-4D7E-BB59-756AC05BD53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9045" y="4637395"/>
            <a:ext cx="540000" cy="540000"/>
          </a:xfrm>
          <a:prstGeom prst="rect">
            <a:avLst/>
          </a:prstGeom>
        </p:spPr>
      </p:pic>
      <p:pic>
        <p:nvPicPr>
          <p:cNvPr id="163" name="Image 162">
            <a:extLst>
              <a:ext uri="{FF2B5EF4-FFF2-40B4-BE49-F238E27FC236}">
                <a16:creationId xmlns:a16="http://schemas.microsoft.com/office/drawing/2014/main" id="{C9A805C1-C081-4512-AC47-62A9D837822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9045" y="5300617"/>
            <a:ext cx="540000" cy="540000"/>
          </a:xfrm>
          <a:prstGeom prst="rect">
            <a:avLst/>
          </a:prstGeom>
        </p:spPr>
      </p:pic>
      <p:grpSp>
        <p:nvGrpSpPr>
          <p:cNvPr id="164" name="Groupe 163">
            <a:extLst>
              <a:ext uri="{FF2B5EF4-FFF2-40B4-BE49-F238E27FC236}">
                <a16:creationId xmlns:a16="http://schemas.microsoft.com/office/drawing/2014/main" id="{100FCD38-6B66-4470-93E1-6868FFF5F36C}"/>
              </a:ext>
            </a:extLst>
          </p:cNvPr>
          <p:cNvGrpSpPr/>
          <p:nvPr/>
        </p:nvGrpSpPr>
        <p:grpSpPr>
          <a:xfrm>
            <a:off x="5658545" y="3306035"/>
            <a:ext cx="540000" cy="540000"/>
            <a:chOff x="1690357" y="3301679"/>
            <a:chExt cx="540000" cy="540000"/>
          </a:xfrm>
        </p:grpSpPr>
        <p:sp>
          <p:nvSpPr>
            <p:cNvPr id="165" name="Rectangle 164">
              <a:extLst>
                <a:ext uri="{FF2B5EF4-FFF2-40B4-BE49-F238E27FC236}">
                  <a16:creationId xmlns:a16="http://schemas.microsoft.com/office/drawing/2014/main" id="{903E21E0-0215-4FD3-96AE-6140A2FD7A38}"/>
                </a:ext>
              </a:extLst>
            </p:cNvPr>
            <p:cNvSpPr/>
            <p:nvPr/>
          </p:nvSpPr>
          <p:spPr>
            <a:xfrm>
              <a:off x="1690357" y="3301679"/>
              <a:ext cx="540000" cy="5400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166" name="Image 165">
              <a:extLst>
                <a:ext uri="{FF2B5EF4-FFF2-40B4-BE49-F238E27FC236}">
                  <a16:creationId xmlns:a16="http://schemas.microsoft.com/office/drawing/2014/main" id="{52A9088D-728B-42BB-BB8B-8F7B8C44FF3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16043" y="3327365"/>
              <a:ext cx="488628" cy="488628"/>
            </a:xfrm>
            <a:prstGeom prst="rect">
              <a:avLst/>
            </a:prstGeom>
          </p:spPr>
        </p:pic>
      </p:grpSp>
      <p:pic>
        <p:nvPicPr>
          <p:cNvPr id="167" name="Image 166">
            <a:extLst>
              <a:ext uri="{FF2B5EF4-FFF2-40B4-BE49-F238E27FC236}">
                <a16:creationId xmlns:a16="http://schemas.microsoft.com/office/drawing/2014/main" id="{290B239B-EDA5-4938-AD9A-3B1363A9A3B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58545" y="2589986"/>
            <a:ext cx="540000" cy="540000"/>
          </a:xfrm>
          <a:prstGeom prst="rect">
            <a:avLst/>
          </a:prstGeom>
        </p:spPr>
      </p:pic>
      <p:pic>
        <p:nvPicPr>
          <p:cNvPr id="168" name="Image 167">
            <a:extLst>
              <a:ext uri="{FF2B5EF4-FFF2-40B4-BE49-F238E27FC236}">
                <a16:creationId xmlns:a16="http://schemas.microsoft.com/office/drawing/2014/main" id="{31FCCE7D-49B1-42DC-A843-762B706327E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8545" y="3974172"/>
            <a:ext cx="540000" cy="540000"/>
          </a:xfrm>
          <a:prstGeom prst="rect">
            <a:avLst/>
          </a:prstGeom>
        </p:spPr>
      </p:pic>
      <p:pic>
        <p:nvPicPr>
          <p:cNvPr id="169" name="Image 168" descr="Une image contenant texte&#10;&#10;Description générée automatiquement">
            <a:extLst>
              <a:ext uri="{FF2B5EF4-FFF2-40B4-BE49-F238E27FC236}">
                <a16:creationId xmlns:a16="http://schemas.microsoft.com/office/drawing/2014/main" id="{8818C0FD-A234-49D1-9C54-ED2B8BF68C7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8545" y="5884621"/>
            <a:ext cx="540000" cy="540000"/>
          </a:xfrm>
          <a:prstGeom prst="rect">
            <a:avLst/>
          </a:prstGeom>
        </p:spPr>
      </p:pic>
      <p:pic>
        <p:nvPicPr>
          <p:cNvPr id="170" name="Image 169">
            <a:extLst>
              <a:ext uri="{FF2B5EF4-FFF2-40B4-BE49-F238E27FC236}">
                <a16:creationId xmlns:a16="http://schemas.microsoft.com/office/drawing/2014/main" id="{C95B3EF2-E5B0-4F8E-98A6-84A3CE38339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8545" y="4637395"/>
            <a:ext cx="540000" cy="540000"/>
          </a:xfrm>
          <a:prstGeom prst="rect">
            <a:avLst/>
          </a:prstGeom>
        </p:spPr>
      </p:pic>
      <p:pic>
        <p:nvPicPr>
          <p:cNvPr id="171" name="Image 170">
            <a:extLst>
              <a:ext uri="{FF2B5EF4-FFF2-40B4-BE49-F238E27FC236}">
                <a16:creationId xmlns:a16="http://schemas.microsoft.com/office/drawing/2014/main" id="{50869020-1805-40AB-8179-44673B259CB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8545" y="5300617"/>
            <a:ext cx="540000" cy="540000"/>
          </a:xfrm>
          <a:prstGeom prst="rect">
            <a:avLst/>
          </a:prstGeom>
        </p:spPr>
      </p:pic>
      <p:grpSp>
        <p:nvGrpSpPr>
          <p:cNvPr id="172" name="Groupe 171">
            <a:extLst>
              <a:ext uri="{FF2B5EF4-FFF2-40B4-BE49-F238E27FC236}">
                <a16:creationId xmlns:a16="http://schemas.microsoft.com/office/drawing/2014/main" id="{6FC6AF6E-52B6-492B-BDD2-44E5B90DDD5A}"/>
              </a:ext>
            </a:extLst>
          </p:cNvPr>
          <p:cNvGrpSpPr/>
          <p:nvPr/>
        </p:nvGrpSpPr>
        <p:grpSpPr>
          <a:xfrm>
            <a:off x="6238045" y="3306035"/>
            <a:ext cx="540000" cy="540000"/>
            <a:chOff x="1690357" y="3301679"/>
            <a:chExt cx="540000" cy="540000"/>
          </a:xfrm>
        </p:grpSpPr>
        <p:sp>
          <p:nvSpPr>
            <p:cNvPr id="173" name="Rectangle 172">
              <a:extLst>
                <a:ext uri="{FF2B5EF4-FFF2-40B4-BE49-F238E27FC236}">
                  <a16:creationId xmlns:a16="http://schemas.microsoft.com/office/drawing/2014/main" id="{DE299412-40E5-4103-A8AC-2D0FB8949D6F}"/>
                </a:ext>
              </a:extLst>
            </p:cNvPr>
            <p:cNvSpPr/>
            <p:nvPr/>
          </p:nvSpPr>
          <p:spPr>
            <a:xfrm>
              <a:off x="1690357" y="3301679"/>
              <a:ext cx="540000" cy="5400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174" name="Image 173">
              <a:extLst>
                <a:ext uri="{FF2B5EF4-FFF2-40B4-BE49-F238E27FC236}">
                  <a16:creationId xmlns:a16="http://schemas.microsoft.com/office/drawing/2014/main" id="{3C70F78E-4C6B-44AF-99DF-4D89778348F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16043" y="3327365"/>
              <a:ext cx="488628" cy="488628"/>
            </a:xfrm>
            <a:prstGeom prst="rect">
              <a:avLst/>
            </a:prstGeom>
          </p:spPr>
        </p:pic>
      </p:grpSp>
      <p:pic>
        <p:nvPicPr>
          <p:cNvPr id="175" name="Image 174">
            <a:extLst>
              <a:ext uri="{FF2B5EF4-FFF2-40B4-BE49-F238E27FC236}">
                <a16:creationId xmlns:a16="http://schemas.microsoft.com/office/drawing/2014/main" id="{D62A0545-06AF-4164-854F-9619D5E6B39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38045" y="2589986"/>
            <a:ext cx="540000" cy="540000"/>
          </a:xfrm>
          <a:prstGeom prst="rect">
            <a:avLst/>
          </a:prstGeom>
        </p:spPr>
      </p:pic>
      <p:pic>
        <p:nvPicPr>
          <p:cNvPr id="176" name="Image 175">
            <a:extLst>
              <a:ext uri="{FF2B5EF4-FFF2-40B4-BE49-F238E27FC236}">
                <a16:creationId xmlns:a16="http://schemas.microsoft.com/office/drawing/2014/main" id="{31CB745C-C596-4941-A9F5-4B8E3908961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8045" y="3974172"/>
            <a:ext cx="540000" cy="540000"/>
          </a:xfrm>
          <a:prstGeom prst="rect">
            <a:avLst/>
          </a:prstGeom>
        </p:spPr>
      </p:pic>
      <p:pic>
        <p:nvPicPr>
          <p:cNvPr id="177" name="Image 176" descr="Une image contenant texte&#10;&#10;Description générée automatiquement">
            <a:extLst>
              <a:ext uri="{FF2B5EF4-FFF2-40B4-BE49-F238E27FC236}">
                <a16:creationId xmlns:a16="http://schemas.microsoft.com/office/drawing/2014/main" id="{15E948D4-7FA8-44A6-9811-1BF0997DB33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8045" y="5884621"/>
            <a:ext cx="540000" cy="540000"/>
          </a:xfrm>
          <a:prstGeom prst="rect">
            <a:avLst/>
          </a:prstGeom>
        </p:spPr>
      </p:pic>
      <p:pic>
        <p:nvPicPr>
          <p:cNvPr id="178" name="Image 177">
            <a:extLst>
              <a:ext uri="{FF2B5EF4-FFF2-40B4-BE49-F238E27FC236}">
                <a16:creationId xmlns:a16="http://schemas.microsoft.com/office/drawing/2014/main" id="{6FEAB32F-4922-4E1D-9204-6C5DEF3B012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8045" y="4637395"/>
            <a:ext cx="540000" cy="540000"/>
          </a:xfrm>
          <a:prstGeom prst="rect">
            <a:avLst/>
          </a:prstGeom>
        </p:spPr>
      </p:pic>
      <p:pic>
        <p:nvPicPr>
          <p:cNvPr id="179" name="Image 178">
            <a:extLst>
              <a:ext uri="{FF2B5EF4-FFF2-40B4-BE49-F238E27FC236}">
                <a16:creationId xmlns:a16="http://schemas.microsoft.com/office/drawing/2014/main" id="{8700E3A0-7E18-4686-8519-DA8A694F900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8045" y="5300617"/>
            <a:ext cx="540000" cy="540000"/>
          </a:xfrm>
          <a:prstGeom prst="rect">
            <a:avLst/>
          </a:prstGeom>
        </p:spPr>
      </p:pic>
      <p:grpSp>
        <p:nvGrpSpPr>
          <p:cNvPr id="180" name="Groupe 179">
            <a:extLst>
              <a:ext uri="{FF2B5EF4-FFF2-40B4-BE49-F238E27FC236}">
                <a16:creationId xmlns:a16="http://schemas.microsoft.com/office/drawing/2014/main" id="{72DB97F7-3C06-4721-962B-358CDBD86661}"/>
              </a:ext>
            </a:extLst>
          </p:cNvPr>
          <p:cNvGrpSpPr/>
          <p:nvPr/>
        </p:nvGrpSpPr>
        <p:grpSpPr>
          <a:xfrm>
            <a:off x="6817548" y="3306035"/>
            <a:ext cx="540000" cy="540000"/>
            <a:chOff x="1690357" y="3301679"/>
            <a:chExt cx="540000" cy="540000"/>
          </a:xfrm>
        </p:grpSpPr>
        <p:sp>
          <p:nvSpPr>
            <p:cNvPr id="181" name="Rectangle 180">
              <a:extLst>
                <a:ext uri="{FF2B5EF4-FFF2-40B4-BE49-F238E27FC236}">
                  <a16:creationId xmlns:a16="http://schemas.microsoft.com/office/drawing/2014/main" id="{12529B10-5B72-42B8-B023-DA179F915CB2}"/>
                </a:ext>
              </a:extLst>
            </p:cNvPr>
            <p:cNvSpPr/>
            <p:nvPr/>
          </p:nvSpPr>
          <p:spPr>
            <a:xfrm>
              <a:off x="1690357" y="3301679"/>
              <a:ext cx="540000" cy="5400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182" name="Image 181">
              <a:extLst>
                <a:ext uri="{FF2B5EF4-FFF2-40B4-BE49-F238E27FC236}">
                  <a16:creationId xmlns:a16="http://schemas.microsoft.com/office/drawing/2014/main" id="{E85D83C9-F31F-4F5C-8CA8-5BA95285150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16043" y="3327365"/>
              <a:ext cx="488628" cy="488628"/>
            </a:xfrm>
            <a:prstGeom prst="rect">
              <a:avLst/>
            </a:prstGeom>
          </p:spPr>
        </p:pic>
      </p:grpSp>
      <p:pic>
        <p:nvPicPr>
          <p:cNvPr id="183" name="Image 182">
            <a:extLst>
              <a:ext uri="{FF2B5EF4-FFF2-40B4-BE49-F238E27FC236}">
                <a16:creationId xmlns:a16="http://schemas.microsoft.com/office/drawing/2014/main" id="{A451ABD7-693B-44BF-80B6-2AB9B97D702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17548" y="2589986"/>
            <a:ext cx="540000" cy="540000"/>
          </a:xfrm>
          <a:prstGeom prst="rect">
            <a:avLst/>
          </a:prstGeom>
        </p:spPr>
      </p:pic>
      <p:pic>
        <p:nvPicPr>
          <p:cNvPr id="184" name="Image 183">
            <a:extLst>
              <a:ext uri="{FF2B5EF4-FFF2-40B4-BE49-F238E27FC236}">
                <a16:creationId xmlns:a16="http://schemas.microsoft.com/office/drawing/2014/main" id="{A3571A6B-8786-40F6-B120-985778C1A4B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7548" y="3974172"/>
            <a:ext cx="540000" cy="540000"/>
          </a:xfrm>
          <a:prstGeom prst="rect">
            <a:avLst/>
          </a:prstGeom>
        </p:spPr>
      </p:pic>
      <p:pic>
        <p:nvPicPr>
          <p:cNvPr id="185" name="Image 184" descr="Une image contenant texte&#10;&#10;Description générée automatiquement">
            <a:extLst>
              <a:ext uri="{FF2B5EF4-FFF2-40B4-BE49-F238E27FC236}">
                <a16:creationId xmlns:a16="http://schemas.microsoft.com/office/drawing/2014/main" id="{FE721B10-8FAA-4566-A624-E5D1F8B8E19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7548" y="5884621"/>
            <a:ext cx="540000" cy="540000"/>
          </a:xfrm>
          <a:prstGeom prst="rect">
            <a:avLst/>
          </a:prstGeom>
        </p:spPr>
      </p:pic>
      <p:pic>
        <p:nvPicPr>
          <p:cNvPr id="186" name="Image 185">
            <a:extLst>
              <a:ext uri="{FF2B5EF4-FFF2-40B4-BE49-F238E27FC236}">
                <a16:creationId xmlns:a16="http://schemas.microsoft.com/office/drawing/2014/main" id="{436B1AB5-98C5-4DCA-84D4-7AB16D5919A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7548" y="4637395"/>
            <a:ext cx="540000" cy="540000"/>
          </a:xfrm>
          <a:prstGeom prst="rect">
            <a:avLst/>
          </a:prstGeom>
        </p:spPr>
      </p:pic>
      <p:pic>
        <p:nvPicPr>
          <p:cNvPr id="187" name="Image 186">
            <a:extLst>
              <a:ext uri="{FF2B5EF4-FFF2-40B4-BE49-F238E27FC236}">
                <a16:creationId xmlns:a16="http://schemas.microsoft.com/office/drawing/2014/main" id="{34AE3FEB-3585-458D-9767-1A77825D767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7548" y="5300617"/>
            <a:ext cx="540000" cy="540000"/>
          </a:xfrm>
          <a:prstGeom prst="rect">
            <a:avLst/>
          </a:prstGeom>
        </p:spPr>
      </p:pic>
      <p:grpSp>
        <p:nvGrpSpPr>
          <p:cNvPr id="188" name="Groupe 187">
            <a:extLst>
              <a:ext uri="{FF2B5EF4-FFF2-40B4-BE49-F238E27FC236}">
                <a16:creationId xmlns:a16="http://schemas.microsoft.com/office/drawing/2014/main" id="{4663208E-DAAB-48BA-B191-564B5B15A6F8}"/>
              </a:ext>
            </a:extLst>
          </p:cNvPr>
          <p:cNvGrpSpPr/>
          <p:nvPr/>
        </p:nvGrpSpPr>
        <p:grpSpPr>
          <a:xfrm>
            <a:off x="7397051" y="3306035"/>
            <a:ext cx="540000" cy="540000"/>
            <a:chOff x="1690357" y="3301679"/>
            <a:chExt cx="540000" cy="540000"/>
          </a:xfrm>
        </p:grpSpPr>
        <p:sp>
          <p:nvSpPr>
            <p:cNvPr id="189" name="Rectangle 188">
              <a:extLst>
                <a:ext uri="{FF2B5EF4-FFF2-40B4-BE49-F238E27FC236}">
                  <a16:creationId xmlns:a16="http://schemas.microsoft.com/office/drawing/2014/main" id="{005B03B5-D500-488F-86D1-6ACA3B31E24A}"/>
                </a:ext>
              </a:extLst>
            </p:cNvPr>
            <p:cNvSpPr/>
            <p:nvPr/>
          </p:nvSpPr>
          <p:spPr>
            <a:xfrm>
              <a:off x="1690357" y="3301679"/>
              <a:ext cx="540000" cy="5400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190" name="Image 189">
              <a:extLst>
                <a:ext uri="{FF2B5EF4-FFF2-40B4-BE49-F238E27FC236}">
                  <a16:creationId xmlns:a16="http://schemas.microsoft.com/office/drawing/2014/main" id="{24F6C7A8-DBA5-41F0-8AF8-FFEC390D38D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16043" y="3327365"/>
              <a:ext cx="488628" cy="488628"/>
            </a:xfrm>
            <a:prstGeom prst="rect">
              <a:avLst/>
            </a:prstGeom>
          </p:spPr>
        </p:pic>
      </p:grpSp>
      <p:pic>
        <p:nvPicPr>
          <p:cNvPr id="191" name="Image 190">
            <a:extLst>
              <a:ext uri="{FF2B5EF4-FFF2-40B4-BE49-F238E27FC236}">
                <a16:creationId xmlns:a16="http://schemas.microsoft.com/office/drawing/2014/main" id="{0F1B0F57-6BB4-44AE-9809-B10BCC134DB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97051" y="2589986"/>
            <a:ext cx="540000" cy="540000"/>
          </a:xfrm>
          <a:prstGeom prst="rect">
            <a:avLst/>
          </a:prstGeom>
        </p:spPr>
      </p:pic>
      <p:pic>
        <p:nvPicPr>
          <p:cNvPr id="192" name="Image 191">
            <a:extLst>
              <a:ext uri="{FF2B5EF4-FFF2-40B4-BE49-F238E27FC236}">
                <a16:creationId xmlns:a16="http://schemas.microsoft.com/office/drawing/2014/main" id="{E4EB83CF-68D5-4810-B856-A3637B09C10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7051" y="3974172"/>
            <a:ext cx="540000" cy="540000"/>
          </a:xfrm>
          <a:prstGeom prst="rect">
            <a:avLst/>
          </a:prstGeom>
        </p:spPr>
      </p:pic>
      <p:pic>
        <p:nvPicPr>
          <p:cNvPr id="193" name="Image 192" descr="Une image contenant texte&#10;&#10;Description générée automatiquement">
            <a:extLst>
              <a:ext uri="{FF2B5EF4-FFF2-40B4-BE49-F238E27FC236}">
                <a16:creationId xmlns:a16="http://schemas.microsoft.com/office/drawing/2014/main" id="{24BB4040-E7F2-45EE-AAEE-C35D9F5AB3F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7051" y="5884621"/>
            <a:ext cx="540000" cy="540000"/>
          </a:xfrm>
          <a:prstGeom prst="rect">
            <a:avLst/>
          </a:prstGeom>
        </p:spPr>
      </p:pic>
      <p:pic>
        <p:nvPicPr>
          <p:cNvPr id="194" name="Image 193">
            <a:extLst>
              <a:ext uri="{FF2B5EF4-FFF2-40B4-BE49-F238E27FC236}">
                <a16:creationId xmlns:a16="http://schemas.microsoft.com/office/drawing/2014/main" id="{77DBE573-C56F-4380-B83C-8C9F3972D0B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7051" y="4637395"/>
            <a:ext cx="540000" cy="540000"/>
          </a:xfrm>
          <a:prstGeom prst="rect">
            <a:avLst/>
          </a:prstGeom>
        </p:spPr>
      </p:pic>
      <p:pic>
        <p:nvPicPr>
          <p:cNvPr id="195" name="Image 194">
            <a:extLst>
              <a:ext uri="{FF2B5EF4-FFF2-40B4-BE49-F238E27FC236}">
                <a16:creationId xmlns:a16="http://schemas.microsoft.com/office/drawing/2014/main" id="{FD305B99-2689-44EC-9548-5D3B9956696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7051" y="5300617"/>
            <a:ext cx="540000" cy="540000"/>
          </a:xfrm>
          <a:prstGeom prst="rect">
            <a:avLst/>
          </a:prstGeom>
        </p:spPr>
      </p:pic>
      <p:grpSp>
        <p:nvGrpSpPr>
          <p:cNvPr id="196" name="Groupe 195">
            <a:extLst>
              <a:ext uri="{FF2B5EF4-FFF2-40B4-BE49-F238E27FC236}">
                <a16:creationId xmlns:a16="http://schemas.microsoft.com/office/drawing/2014/main" id="{95B630B0-1C8F-4D5D-897C-49C79154A803}"/>
              </a:ext>
            </a:extLst>
          </p:cNvPr>
          <p:cNvGrpSpPr/>
          <p:nvPr/>
        </p:nvGrpSpPr>
        <p:grpSpPr>
          <a:xfrm>
            <a:off x="7976551" y="3306035"/>
            <a:ext cx="540000" cy="540000"/>
            <a:chOff x="1690357" y="3301679"/>
            <a:chExt cx="540000" cy="540000"/>
          </a:xfrm>
        </p:grpSpPr>
        <p:sp>
          <p:nvSpPr>
            <p:cNvPr id="197" name="Rectangle 196">
              <a:extLst>
                <a:ext uri="{FF2B5EF4-FFF2-40B4-BE49-F238E27FC236}">
                  <a16:creationId xmlns:a16="http://schemas.microsoft.com/office/drawing/2014/main" id="{D5F0BC06-9871-4BE5-BEE2-3EF3C1B760CA}"/>
                </a:ext>
              </a:extLst>
            </p:cNvPr>
            <p:cNvSpPr/>
            <p:nvPr/>
          </p:nvSpPr>
          <p:spPr>
            <a:xfrm>
              <a:off x="1690357" y="3301679"/>
              <a:ext cx="540000" cy="5400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198" name="Image 197">
              <a:extLst>
                <a:ext uri="{FF2B5EF4-FFF2-40B4-BE49-F238E27FC236}">
                  <a16:creationId xmlns:a16="http://schemas.microsoft.com/office/drawing/2014/main" id="{069CD19D-4989-48C9-B7BB-C3CEA031E7F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16043" y="3327365"/>
              <a:ext cx="488628" cy="488628"/>
            </a:xfrm>
            <a:prstGeom prst="rect">
              <a:avLst/>
            </a:prstGeom>
          </p:spPr>
        </p:pic>
      </p:grpSp>
      <p:pic>
        <p:nvPicPr>
          <p:cNvPr id="199" name="Image 198">
            <a:extLst>
              <a:ext uri="{FF2B5EF4-FFF2-40B4-BE49-F238E27FC236}">
                <a16:creationId xmlns:a16="http://schemas.microsoft.com/office/drawing/2014/main" id="{B1FC2C9B-63DF-4740-BA38-2B9DFD9B9CA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76551" y="2589986"/>
            <a:ext cx="540000" cy="540000"/>
          </a:xfrm>
          <a:prstGeom prst="rect">
            <a:avLst/>
          </a:prstGeom>
        </p:spPr>
      </p:pic>
      <p:pic>
        <p:nvPicPr>
          <p:cNvPr id="200" name="Image 199">
            <a:extLst>
              <a:ext uri="{FF2B5EF4-FFF2-40B4-BE49-F238E27FC236}">
                <a16:creationId xmlns:a16="http://schemas.microsoft.com/office/drawing/2014/main" id="{18F6CE93-2D74-4AD0-AAB0-47C9127527A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6551" y="3974172"/>
            <a:ext cx="540000" cy="540000"/>
          </a:xfrm>
          <a:prstGeom prst="rect">
            <a:avLst/>
          </a:prstGeom>
        </p:spPr>
      </p:pic>
      <p:pic>
        <p:nvPicPr>
          <p:cNvPr id="201" name="Image 200" descr="Une image contenant texte&#10;&#10;Description générée automatiquement">
            <a:extLst>
              <a:ext uri="{FF2B5EF4-FFF2-40B4-BE49-F238E27FC236}">
                <a16:creationId xmlns:a16="http://schemas.microsoft.com/office/drawing/2014/main" id="{C98AB3B4-A2F0-4A66-904D-32DE1BD6A7F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6551" y="5884621"/>
            <a:ext cx="540000" cy="540000"/>
          </a:xfrm>
          <a:prstGeom prst="rect">
            <a:avLst/>
          </a:prstGeom>
        </p:spPr>
      </p:pic>
      <p:pic>
        <p:nvPicPr>
          <p:cNvPr id="202" name="Image 201">
            <a:extLst>
              <a:ext uri="{FF2B5EF4-FFF2-40B4-BE49-F238E27FC236}">
                <a16:creationId xmlns:a16="http://schemas.microsoft.com/office/drawing/2014/main" id="{0BA903AB-5726-4542-AECF-CE410942589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6551" y="4637395"/>
            <a:ext cx="540000" cy="540000"/>
          </a:xfrm>
          <a:prstGeom prst="rect">
            <a:avLst/>
          </a:prstGeom>
        </p:spPr>
      </p:pic>
      <p:pic>
        <p:nvPicPr>
          <p:cNvPr id="203" name="Image 202">
            <a:extLst>
              <a:ext uri="{FF2B5EF4-FFF2-40B4-BE49-F238E27FC236}">
                <a16:creationId xmlns:a16="http://schemas.microsoft.com/office/drawing/2014/main" id="{2A27957C-094D-4864-8714-531C847D6DD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6551" y="5300617"/>
            <a:ext cx="540000" cy="540000"/>
          </a:xfrm>
          <a:prstGeom prst="rect">
            <a:avLst/>
          </a:prstGeom>
        </p:spPr>
      </p:pic>
      <p:grpSp>
        <p:nvGrpSpPr>
          <p:cNvPr id="204" name="Groupe 203">
            <a:extLst>
              <a:ext uri="{FF2B5EF4-FFF2-40B4-BE49-F238E27FC236}">
                <a16:creationId xmlns:a16="http://schemas.microsoft.com/office/drawing/2014/main" id="{CD340B03-385A-48FD-82BA-9DEABB9876AD}"/>
              </a:ext>
            </a:extLst>
          </p:cNvPr>
          <p:cNvGrpSpPr/>
          <p:nvPr/>
        </p:nvGrpSpPr>
        <p:grpSpPr>
          <a:xfrm>
            <a:off x="8556051" y="3306035"/>
            <a:ext cx="540000" cy="540000"/>
            <a:chOff x="1690357" y="3301679"/>
            <a:chExt cx="540000" cy="540000"/>
          </a:xfrm>
        </p:grpSpPr>
        <p:sp>
          <p:nvSpPr>
            <p:cNvPr id="205" name="Rectangle 204">
              <a:extLst>
                <a:ext uri="{FF2B5EF4-FFF2-40B4-BE49-F238E27FC236}">
                  <a16:creationId xmlns:a16="http://schemas.microsoft.com/office/drawing/2014/main" id="{113570DD-259B-4F49-AE14-721B903DEA46}"/>
                </a:ext>
              </a:extLst>
            </p:cNvPr>
            <p:cNvSpPr/>
            <p:nvPr/>
          </p:nvSpPr>
          <p:spPr>
            <a:xfrm>
              <a:off x="1690357" y="3301679"/>
              <a:ext cx="540000" cy="5400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206" name="Image 205">
              <a:extLst>
                <a:ext uri="{FF2B5EF4-FFF2-40B4-BE49-F238E27FC236}">
                  <a16:creationId xmlns:a16="http://schemas.microsoft.com/office/drawing/2014/main" id="{746AD669-AF36-4B49-9327-7E8875380AE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16043" y="3327365"/>
              <a:ext cx="488628" cy="488628"/>
            </a:xfrm>
            <a:prstGeom prst="rect">
              <a:avLst/>
            </a:prstGeom>
          </p:spPr>
        </p:pic>
      </p:grpSp>
      <p:pic>
        <p:nvPicPr>
          <p:cNvPr id="207" name="Image 206">
            <a:extLst>
              <a:ext uri="{FF2B5EF4-FFF2-40B4-BE49-F238E27FC236}">
                <a16:creationId xmlns:a16="http://schemas.microsoft.com/office/drawing/2014/main" id="{8D32E8EB-FC02-4645-BB49-53CDE4097E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56051" y="2589986"/>
            <a:ext cx="540000" cy="540000"/>
          </a:xfrm>
          <a:prstGeom prst="rect">
            <a:avLst/>
          </a:prstGeom>
        </p:spPr>
      </p:pic>
      <p:pic>
        <p:nvPicPr>
          <p:cNvPr id="208" name="Image 207">
            <a:extLst>
              <a:ext uri="{FF2B5EF4-FFF2-40B4-BE49-F238E27FC236}">
                <a16:creationId xmlns:a16="http://schemas.microsoft.com/office/drawing/2014/main" id="{989FB184-F81A-4A4C-B47B-7DE91A841B5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6051" y="3974172"/>
            <a:ext cx="540000" cy="540000"/>
          </a:xfrm>
          <a:prstGeom prst="rect">
            <a:avLst/>
          </a:prstGeom>
        </p:spPr>
      </p:pic>
      <p:pic>
        <p:nvPicPr>
          <p:cNvPr id="209" name="Image 208" descr="Une image contenant texte&#10;&#10;Description générée automatiquement">
            <a:extLst>
              <a:ext uri="{FF2B5EF4-FFF2-40B4-BE49-F238E27FC236}">
                <a16:creationId xmlns:a16="http://schemas.microsoft.com/office/drawing/2014/main" id="{4E490E4B-B0C0-4B47-A88B-F528153BF33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6051" y="5884621"/>
            <a:ext cx="540000" cy="540000"/>
          </a:xfrm>
          <a:prstGeom prst="rect">
            <a:avLst/>
          </a:prstGeom>
        </p:spPr>
      </p:pic>
      <p:pic>
        <p:nvPicPr>
          <p:cNvPr id="210" name="Image 209">
            <a:extLst>
              <a:ext uri="{FF2B5EF4-FFF2-40B4-BE49-F238E27FC236}">
                <a16:creationId xmlns:a16="http://schemas.microsoft.com/office/drawing/2014/main" id="{CDD81ADE-4D10-419A-AEC8-FDB7D9DEBD6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6051" y="4637395"/>
            <a:ext cx="540000" cy="540000"/>
          </a:xfrm>
          <a:prstGeom prst="rect">
            <a:avLst/>
          </a:prstGeom>
        </p:spPr>
      </p:pic>
      <p:pic>
        <p:nvPicPr>
          <p:cNvPr id="211" name="Image 210">
            <a:extLst>
              <a:ext uri="{FF2B5EF4-FFF2-40B4-BE49-F238E27FC236}">
                <a16:creationId xmlns:a16="http://schemas.microsoft.com/office/drawing/2014/main" id="{4DA02C61-CBB5-4FB0-905C-70BE0F8649A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6051" y="5300617"/>
            <a:ext cx="540000" cy="540000"/>
          </a:xfrm>
          <a:prstGeom prst="rect">
            <a:avLst/>
          </a:prstGeom>
        </p:spPr>
      </p:pic>
      <p:grpSp>
        <p:nvGrpSpPr>
          <p:cNvPr id="212" name="Groupe 211">
            <a:extLst>
              <a:ext uri="{FF2B5EF4-FFF2-40B4-BE49-F238E27FC236}">
                <a16:creationId xmlns:a16="http://schemas.microsoft.com/office/drawing/2014/main" id="{587E7ABD-B396-4C9E-A0F6-5ABBBB73D465}"/>
              </a:ext>
            </a:extLst>
          </p:cNvPr>
          <p:cNvGrpSpPr/>
          <p:nvPr/>
        </p:nvGrpSpPr>
        <p:grpSpPr>
          <a:xfrm>
            <a:off x="9135554" y="3306035"/>
            <a:ext cx="540000" cy="540000"/>
            <a:chOff x="1690357" y="3301679"/>
            <a:chExt cx="540000" cy="540000"/>
          </a:xfrm>
        </p:grpSpPr>
        <p:sp>
          <p:nvSpPr>
            <p:cNvPr id="213" name="Rectangle 212">
              <a:extLst>
                <a:ext uri="{FF2B5EF4-FFF2-40B4-BE49-F238E27FC236}">
                  <a16:creationId xmlns:a16="http://schemas.microsoft.com/office/drawing/2014/main" id="{404BD82F-FA10-42AF-ADAC-97A9AE2D8F6B}"/>
                </a:ext>
              </a:extLst>
            </p:cNvPr>
            <p:cNvSpPr/>
            <p:nvPr/>
          </p:nvSpPr>
          <p:spPr>
            <a:xfrm>
              <a:off x="1690357" y="3301679"/>
              <a:ext cx="540000" cy="5400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214" name="Image 213">
              <a:extLst>
                <a:ext uri="{FF2B5EF4-FFF2-40B4-BE49-F238E27FC236}">
                  <a16:creationId xmlns:a16="http://schemas.microsoft.com/office/drawing/2014/main" id="{6246B6EC-BDC8-46CB-B5E7-76B13DB79BE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16043" y="3327365"/>
              <a:ext cx="488628" cy="488628"/>
            </a:xfrm>
            <a:prstGeom prst="rect">
              <a:avLst/>
            </a:prstGeom>
          </p:spPr>
        </p:pic>
      </p:grpSp>
      <p:pic>
        <p:nvPicPr>
          <p:cNvPr id="215" name="Image 214">
            <a:extLst>
              <a:ext uri="{FF2B5EF4-FFF2-40B4-BE49-F238E27FC236}">
                <a16:creationId xmlns:a16="http://schemas.microsoft.com/office/drawing/2014/main" id="{3CF65993-93B8-483D-ADC3-DEA5B0F971F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135554" y="2589986"/>
            <a:ext cx="540000" cy="540000"/>
          </a:xfrm>
          <a:prstGeom prst="rect">
            <a:avLst/>
          </a:prstGeom>
        </p:spPr>
      </p:pic>
      <p:pic>
        <p:nvPicPr>
          <p:cNvPr id="216" name="Image 215">
            <a:extLst>
              <a:ext uri="{FF2B5EF4-FFF2-40B4-BE49-F238E27FC236}">
                <a16:creationId xmlns:a16="http://schemas.microsoft.com/office/drawing/2014/main" id="{F673AE21-0CE9-42F5-B55A-1A7E68B2290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5554" y="3974172"/>
            <a:ext cx="540000" cy="540000"/>
          </a:xfrm>
          <a:prstGeom prst="rect">
            <a:avLst/>
          </a:prstGeom>
        </p:spPr>
      </p:pic>
      <p:pic>
        <p:nvPicPr>
          <p:cNvPr id="217" name="Image 216" descr="Une image contenant texte&#10;&#10;Description générée automatiquement">
            <a:extLst>
              <a:ext uri="{FF2B5EF4-FFF2-40B4-BE49-F238E27FC236}">
                <a16:creationId xmlns:a16="http://schemas.microsoft.com/office/drawing/2014/main" id="{A2FFA70C-20D2-4AF6-B84E-492B4728703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5554" y="5884621"/>
            <a:ext cx="540000" cy="540000"/>
          </a:xfrm>
          <a:prstGeom prst="rect">
            <a:avLst/>
          </a:prstGeom>
        </p:spPr>
      </p:pic>
      <p:pic>
        <p:nvPicPr>
          <p:cNvPr id="218" name="Image 217">
            <a:extLst>
              <a:ext uri="{FF2B5EF4-FFF2-40B4-BE49-F238E27FC236}">
                <a16:creationId xmlns:a16="http://schemas.microsoft.com/office/drawing/2014/main" id="{CDF6F2B5-7F90-4523-BE00-3854F3FEB98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5554" y="4637395"/>
            <a:ext cx="540000" cy="540000"/>
          </a:xfrm>
          <a:prstGeom prst="rect">
            <a:avLst/>
          </a:prstGeom>
        </p:spPr>
      </p:pic>
      <p:pic>
        <p:nvPicPr>
          <p:cNvPr id="219" name="Image 218">
            <a:extLst>
              <a:ext uri="{FF2B5EF4-FFF2-40B4-BE49-F238E27FC236}">
                <a16:creationId xmlns:a16="http://schemas.microsoft.com/office/drawing/2014/main" id="{63DAE90C-E2CA-4D76-A622-3484558AD43F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5554" y="5300617"/>
            <a:ext cx="540000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56141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0B6927176BB044A9A35575561985C95" ma:contentTypeVersion="8" ma:contentTypeDescription="Crée un document." ma:contentTypeScope="" ma:versionID="1481433db593ff162ac80f3e3c97a4f8">
  <xsd:schema xmlns:xsd="http://www.w3.org/2001/XMLSchema" xmlns:xs="http://www.w3.org/2001/XMLSchema" xmlns:p="http://schemas.microsoft.com/office/2006/metadata/properties" xmlns:ns2="00d7ca21-00be-4dd7-ba8f-4fbc3d474afd" xmlns:ns3="912c93ba-1ae9-4562-bb97-8e95f7389c6d" targetNamespace="http://schemas.microsoft.com/office/2006/metadata/properties" ma:root="true" ma:fieldsID="1ee7350c0194a3a10619694c710014a9" ns2:_="" ns3:_="">
    <xsd:import namespace="00d7ca21-00be-4dd7-ba8f-4fbc3d474afd"/>
    <xsd:import namespace="912c93ba-1ae9-4562-bb97-8e95f7389c6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d7ca21-00be-4dd7-ba8f-4fbc3d474af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2c93ba-1ae9-4562-bb97-8e95f7389c6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912c93ba-1ae9-4562-bb97-8e95f7389c6d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324F6981-FCDB-4B51-AA4F-226AFB8994F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0d7ca21-00be-4dd7-ba8f-4fbc3d474afd"/>
    <ds:schemaRef ds:uri="912c93ba-1ae9-4562-bb97-8e95f7389c6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33F5BC4-3AA2-4F42-838A-316CA247AA1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F240BAD-7440-452A-89B0-32811B442A2C}">
  <ds:schemaRefs>
    <ds:schemaRef ds:uri="http://schemas.microsoft.com/office/2006/documentManagement/types"/>
    <ds:schemaRef ds:uri="http://purl.org/dc/elements/1.1/"/>
    <ds:schemaRef ds:uri="http://www.w3.org/XML/1998/namespace"/>
    <ds:schemaRef ds:uri="http://schemas.microsoft.com/office/2006/metadata/properti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912c93ba-1ae9-4562-bb97-8e95f7389c6d"/>
    <ds:schemaRef ds:uri="00d7ca21-00be-4dd7-ba8f-4fbc3d474afd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4592</TotalTime>
  <Words>1</Words>
  <Application>Microsoft Office PowerPoint</Application>
  <PresentationFormat>Format A4 (210 x 297 mm)</PresentationFormat>
  <Paragraphs>1</Paragraphs>
  <Slides>2</Slides>
  <Notes>1</Notes>
  <HiddenSlides>1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 Microsoft Office</dc:creator>
  <cp:lastModifiedBy>Naya Luceau</cp:lastModifiedBy>
  <cp:revision>127</cp:revision>
  <cp:lastPrinted>2018-10-11T09:35:39Z</cp:lastPrinted>
  <dcterms:created xsi:type="dcterms:W3CDTF">2018-01-22T15:30:23Z</dcterms:created>
  <dcterms:modified xsi:type="dcterms:W3CDTF">2018-12-23T17:54:13Z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0x010100C0B6927176BB044A9A35575561985C95</vt:lpwstr>
  </property>
  <property fmtid="{D5CDD505-2E9C-101B-9397-08002B2CF9AE}" pid="3" name="xd_Signature">
    <vt:bool>false</vt:bool>
  </property>
  <property fmtid="{D5CDD505-2E9C-101B-9397-08002B2CF9AE}" pid="4" name="xd_ProgID">
    <vt:lpwstr/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TemplateUrl">
    <vt:lpwstr/>
  </property>
  <property fmtid="{D5CDD505-2E9C-101B-9397-08002B2CF9AE}" pid="8" name="ComplianceAssetId">
    <vt:lpwstr/>
  </property>
</Properties>
</file>