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7" r:id="rId3"/>
    <p:sldId id="261" r:id="rId4"/>
    <p:sldId id="26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29" userDrawn="1">
          <p15:clr>
            <a:srgbClr val="A4A3A4"/>
          </p15:clr>
        </p15:guide>
        <p15:guide id="3" pos="2621" userDrawn="1">
          <p15:clr>
            <a:srgbClr val="A4A3A4"/>
          </p15:clr>
        </p15:guide>
        <p15:guide id="4" pos="27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FAF"/>
    <a:srgbClr val="FFA3A3"/>
    <a:srgbClr val="E4E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62"/>
      </p:cViewPr>
      <p:guideLst>
        <p:guide orient="horz" pos="2160"/>
        <p:guide pos="3029"/>
        <p:guide pos="2621"/>
        <p:guide pos="27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93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94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38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6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34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12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56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66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52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99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05CA7-FF75-4FF4-9190-AA7B6E8ADA62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1B32-9D86-46C3-B27A-2F48C4326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7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11AD7EAC-3C3D-4FDB-8315-6700E16CE204}"/>
              </a:ext>
            </a:extLst>
          </p:cNvPr>
          <p:cNvSpPr/>
          <p:nvPr/>
        </p:nvSpPr>
        <p:spPr>
          <a:xfrm>
            <a:off x="4967848" y="3578803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4A75DDBB-D050-4206-ACA7-79B0266F58FD}"/>
              </a:ext>
            </a:extLst>
          </p:cNvPr>
          <p:cNvSpPr/>
          <p:nvPr/>
        </p:nvSpPr>
        <p:spPr>
          <a:xfrm>
            <a:off x="2673967" y="3578803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10FA141-7CD0-43C9-8DB2-E3DE6998445A}"/>
              </a:ext>
            </a:extLst>
          </p:cNvPr>
          <p:cNvSpPr/>
          <p:nvPr/>
        </p:nvSpPr>
        <p:spPr>
          <a:xfrm>
            <a:off x="393258" y="3578803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7" name="Rectangle : coins arrondis 76">
            <a:extLst>
              <a:ext uri="{FF2B5EF4-FFF2-40B4-BE49-F238E27FC236}">
                <a16:creationId xmlns:a16="http://schemas.microsoft.com/office/drawing/2014/main" id="{D2F06C2F-2838-488B-86E4-0AA058567DFB}"/>
              </a:ext>
            </a:extLst>
          </p:cNvPr>
          <p:cNvSpPr/>
          <p:nvPr/>
        </p:nvSpPr>
        <p:spPr>
          <a:xfrm>
            <a:off x="7243973" y="3578803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E5447BD-5E69-488C-AD0E-F27F8C8E6931}"/>
              </a:ext>
            </a:extLst>
          </p:cNvPr>
          <p:cNvSpPr/>
          <p:nvPr/>
        </p:nvSpPr>
        <p:spPr>
          <a:xfrm>
            <a:off x="236549" y="3916047"/>
            <a:ext cx="9466744" cy="816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A0882112-CC75-49EA-920A-0D066E60ED29}"/>
              </a:ext>
            </a:extLst>
          </p:cNvPr>
          <p:cNvSpPr/>
          <p:nvPr/>
        </p:nvSpPr>
        <p:spPr>
          <a:xfrm>
            <a:off x="4960378" y="372529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68159DAB-BF55-46BB-A897-E4A414B5B2B5}"/>
              </a:ext>
            </a:extLst>
          </p:cNvPr>
          <p:cNvSpPr/>
          <p:nvPr/>
        </p:nvSpPr>
        <p:spPr>
          <a:xfrm>
            <a:off x="2666497" y="372529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3D636F36-67B7-4540-9346-DD8D8B99D85B}"/>
              </a:ext>
            </a:extLst>
          </p:cNvPr>
          <p:cNvSpPr/>
          <p:nvPr/>
        </p:nvSpPr>
        <p:spPr>
          <a:xfrm>
            <a:off x="385788" y="372529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3" name="Rectangle : coins arrondis 72">
            <a:extLst>
              <a:ext uri="{FF2B5EF4-FFF2-40B4-BE49-F238E27FC236}">
                <a16:creationId xmlns:a16="http://schemas.microsoft.com/office/drawing/2014/main" id="{93C3596D-E8CE-4FDA-A51E-F0C3B9947E1D}"/>
              </a:ext>
            </a:extLst>
          </p:cNvPr>
          <p:cNvSpPr/>
          <p:nvPr/>
        </p:nvSpPr>
        <p:spPr>
          <a:xfrm>
            <a:off x="7236503" y="372529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4C111CD-12D6-4CDC-BDF6-421B365D7730}"/>
              </a:ext>
            </a:extLst>
          </p:cNvPr>
          <p:cNvSpPr/>
          <p:nvPr/>
        </p:nvSpPr>
        <p:spPr>
          <a:xfrm>
            <a:off x="156650" y="709773"/>
            <a:ext cx="9466744" cy="816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AB8925D6-BBC7-48BD-85D6-BB734AB27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13" y="1787115"/>
            <a:ext cx="540000" cy="540000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A80FCCC9-16BF-4A94-B4DB-108C7E08A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13" y="2516955"/>
            <a:ext cx="540000" cy="540000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29D7FFEA-4BFC-48D7-910D-9C1630AF19E7}"/>
              </a:ext>
            </a:extLst>
          </p:cNvPr>
          <p:cNvSpPr txBox="1"/>
          <p:nvPr/>
        </p:nvSpPr>
        <p:spPr>
          <a:xfrm>
            <a:off x="3302778" y="1857060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CCD94F2-9409-4640-A943-679260EE8E89}"/>
              </a:ext>
            </a:extLst>
          </p:cNvPr>
          <p:cNvSpPr txBox="1"/>
          <p:nvPr/>
        </p:nvSpPr>
        <p:spPr>
          <a:xfrm>
            <a:off x="3302778" y="2509956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4A1288E-2A58-4B15-B09E-AA5C40B0FE7F}"/>
              </a:ext>
            </a:extLst>
          </p:cNvPr>
          <p:cNvSpPr/>
          <p:nvPr/>
        </p:nvSpPr>
        <p:spPr>
          <a:xfrm>
            <a:off x="3601806" y="794978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4A90A00-0BE2-4B0C-B22D-9D88C5DCE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13" y="757683"/>
            <a:ext cx="720921" cy="720921"/>
          </a:xfrm>
          <a:prstGeom prst="rect">
            <a:avLst/>
          </a:prstGeom>
        </p:spPr>
      </p:pic>
      <p:pic>
        <p:nvPicPr>
          <p:cNvPr id="173" name="Image 172">
            <a:extLst>
              <a:ext uri="{FF2B5EF4-FFF2-40B4-BE49-F238E27FC236}">
                <a16:creationId xmlns:a16="http://schemas.microsoft.com/office/drawing/2014/main" id="{CA628E45-1104-4DF9-B63F-791E63A47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39" y="1787115"/>
            <a:ext cx="540000" cy="540000"/>
          </a:xfrm>
          <a:prstGeom prst="rect">
            <a:avLst/>
          </a:prstGeom>
        </p:spPr>
      </p:pic>
      <p:pic>
        <p:nvPicPr>
          <p:cNvPr id="174" name="Image 173">
            <a:extLst>
              <a:ext uri="{FF2B5EF4-FFF2-40B4-BE49-F238E27FC236}">
                <a16:creationId xmlns:a16="http://schemas.microsoft.com/office/drawing/2014/main" id="{AD841040-E4FA-465C-A315-07778C77BD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39" y="2516955"/>
            <a:ext cx="540000" cy="540000"/>
          </a:xfrm>
          <a:prstGeom prst="rect">
            <a:avLst/>
          </a:prstGeom>
        </p:spPr>
      </p:pic>
      <p:sp>
        <p:nvSpPr>
          <p:cNvPr id="175" name="ZoneTexte 174">
            <a:extLst>
              <a:ext uri="{FF2B5EF4-FFF2-40B4-BE49-F238E27FC236}">
                <a16:creationId xmlns:a16="http://schemas.microsoft.com/office/drawing/2014/main" id="{BB202E69-B407-4947-B9E7-6624F1BDB2A7}"/>
              </a:ext>
            </a:extLst>
          </p:cNvPr>
          <p:cNvSpPr txBox="1"/>
          <p:nvPr/>
        </p:nvSpPr>
        <p:spPr>
          <a:xfrm>
            <a:off x="1011904" y="1857060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6A307B26-5E79-49A5-82FB-B1976E6C40BC}"/>
              </a:ext>
            </a:extLst>
          </p:cNvPr>
          <p:cNvSpPr txBox="1"/>
          <p:nvPr/>
        </p:nvSpPr>
        <p:spPr>
          <a:xfrm>
            <a:off x="1011904" y="2509956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22388AE3-FB9B-480C-AD48-E36FDEA3C020}"/>
              </a:ext>
            </a:extLst>
          </p:cNvPr>
          <p:cNvSpPr/>
          <p:nvPr/>
        </p:nvSpPr>
        <p:spPr>
          <a:xfrm>
            <a:off x="1310932" y="794978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179" name="Image 178">
            <a:extLst>
              <a:ext uri="{FF2B5EF4-FFF2-40B4-BE49-F238E27FC236}">
                <a16:creationId xmlns:a16="http://schemas.microsoft.com/office/drawing/2014/main" id="{C6157E73-F9EC-4A03-B830-BC7A3D9E00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39" y="757683"/>
            <a:ext cx="720921" cy="720921"/>
          </a:xfrm>
          <a:prstGeom prst="rect">
            <a:avLst/>
          </a:prstGeom>
        </p:spPr>
      </p:pic>
      <p:pic>
        <p:nvPicPr>
          <p:cNvPr id="181" name="Image 180">
            <a:extLst>
              <a:ext uri="{FF2B5EF4-FFF2-40B4-BE49-F238E27FC236}">
                <a16:creationId xmlns:a16="http://schemas.microsoft.com/office/drawing/2014/main" id="{26C7F79D-43F4-45E4-B7B3-B5BEC9931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052" y="1787115"/>
            <a:ext cx="540000" cy="540000"/>
          </a:xfrm>
          <a:prstGeom prst="rect">
            <a:avLst/>
          </a:prstGeom>
        </p:spPr>
      </p:pic>
      <p:pic>
        <p:nvPicPr>
          <p:cNvPr id="182" name="Image 181">
            <a:extLst>
              <a:ext uri="{FF2B5EF4-FFF2-40B4-BE49-F238E27FC236}">
                <a16:creationId xmlns:a16="http://schemas.microsoft.com/office/drawing/2014/main" id="{3306AB71-661D-4C3F-9FEB-CE3F337A2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052" y="2516955"/>
            <a:ext cx="540000" cy="540000"/>
          </a:xfrm>
          <a:prstGeom prst="rect">
            <a:avLst/>
          </a:prstGeom>
        </p:spPr>
      </p:pic>
      <p:sp>
        <p:nvSpPr>
          <p:cNvPr id="183" name="ZoneTexte 182">
            <a:extLst>
              <a:ext uri="{FF2B5EF4-FFF2-40B4-BE49-F238E27FC236}">
                <a16:creationId xmlns:a16="http://schemas.microsoft.com/office/drawing/2014/main" id="{1C676176-B3F9-47AB-BECF-B45A6DDB9107}"/>
              </a:ext>
            </a:extLst>
          </p:cNvPr>
          <p:cNvSpPr txBox="1"/>
          <p:nvPr/>
        </p:nvSpPr>
        <p:spPr>
          <a:xfrm>
            <a:off x="7861917" y="1857060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8F1F6B96-93B0-4712-8AAA-61C8BBED487A}"/>
              </a:ext>
            </a:extLst>
          </p:cNvPr>
          <p:cNvSpPr txBox="1"/>
          <p:nvPr/>
        </p:nvSpPr>
        <p:spPr>
          <a:xfrm>
            <a:off x="7861917" y="2509956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939E95A-EAAC-4FE6-9996-7430764DE9BF}"/>
              </a:ext>
            </a:extLst>
          </p:cNvPr>
          <p:cNvSpPr/>
          <p:nvPr/>
        </p:nvSpPr>
        <p:spPr>
          <a:xfrm>
            <a:off x="8160945" y="794978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187" name="Image 186">
            <a:extLst>
              <a:ext uri="{FF2B5EF4-FFF2-40B4-BE49-F238E27FC236}">
                <a16:creationId xmlns:a16="http://schemas.microsoft.com/office/drawing/2014/main" id="{3394464E-1C02-4FE6-B3F1-12AB0CB227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052" y="757683"/>
            <a:ext cx="720921" cy="720921"/>
          </a:xfrm>
          <a:prstGeom prst="rect">
            <a:avLst/>
          </a:prstGeom>
        </p:spPr>
      </p:pic>
      <p:pic>
        <p:nvPicPr>
          <p:cNvPr id="189" name="Image 188">
            <a:extLst>
              <a:ext uri="{FF2B5EF4-FFF2-40B4-BE49-F238E27FC236}">
                <a16:creationId xmlns:a16="http://schemas.microsoft.com/office/drawing/2014/main" id="{D965E075-02BC-4C51-BFD2-F91780F57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34" y="1787115"/>
            <a:ext cx="540000" cy="540000"/>
          </a:xfrm>
          <a:prstGeom prst="rect">
            <a:avLst/>
          </a:prstGeom>
        </p:spPr>
      </p:pic>
      <p:pic>
        <p:nvPicPr>
          <p:cNvPr id="190" name="Image 189">
            <a:extLst>
              <a:ext uri="{FF2B5EF4-FFF2-40B4-BE49-F238E27FC236}">
                <a16:creationId xmlns:a16="http://schemas.microsoft.com/office/drawing/2014/main" id="{7FDAD166-D4C1-411C-B44B-20087FF75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34" y="2516955"/>
            <a:ext cx="540000" cy="540000"/>
          </a:xfrm>
          <a:prstGeom prst="rect">
            <a:avLst/>
          </a:prstGeom>
        </p:spPr>
      </p:pic>
      <p:sp>
        <p:nvSpPr>
          <p:cNvPr id="191" name="ZoneTexte 190">
            <a:extLst>
              <a:ext uri="{FF2B5EF4-FFF2-40B4-BE49-F238E27FC236}">
                <a16:creationId xmlns:a16="http://schemas.microsoft.com/office/drawing/2014/main" id="{9B479585-1735-4F52-9122-1ED18C88B7AE}"/>
              </a:ext>
            </a:extLst>
          </p:cNvPr>
          <p:cNvSpPr txBox="1"/>
          <p:nvPr/>
        </p:nvSpPr>
        <p:spPr>
          <a:xfrm>
            <a:off x="5588799" y="1857060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4D436747-269F-43C9-881D-64A22FC42329}"/>
              </a:ext>
            </a:extLst>
          </p:cNvPr>
          <p:cNvSpPr txBox="1"/>
          <p:nvPr/>
        </p:nvSpPr>
        <p:spPr>
          <a:xfrm>
            <a:off x="5588799" y="2509956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A41DDF21-C135-4598-AE1D-DF17BCC742CA}"/>
              </a:ext>
            </a:extLst>
          </p:cNvPr>
          <p:cNvSpPr/>
          <p:nvPr/>
        </p:nvSpPr>
        <p:spPr>
          <a:xfrm>
            <a:off x="5887827" y="794978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195" name="Image 194">
            <a:extLst>
              <a:ext uri="{FF2B5EF4-FFF2-40B4-BE49-F238E27FC236}">
                <a16:creationId xmlns:a16="http://schemas.microsoft.com/office/drawing/2014/main" id="{B3D889CE-99D2-43D5-997F-826DFD6491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34" y="757683"/>
            <a:ext cx="720921" cy="720921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8E19895F-583A-4DEE-9BD7-20B754A4D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383" y="4993389"/>
            <a:ext cx="540000" cy="540000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C74F4AF3-1143-4DF2-AC58-26BFE0CD2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383" y="5723229"/>
            <a:ext cx="540000" cy="540000"/>
          </a:xfrm>
          <a:prstGeom prst="rect">
            <a:avLst/>
          </a:prstGeom>
        </p:spPr>
      </p:pic>
      <p:sp>
        <p:nvSpPr>
          <p:cNvPr id="80" name="ZoneTexte 79">
            <a:extLst>
              <a:ext uri="{FF2B5EF4-FFF2-40B4-BE49-F238E27FC236}">
                <a16:creationId xmlns:a16="http://schemas.microsoft.com/office/drawing/2014/main" id="{5351F791-10E5-41E9-9337-8F16AA4BC254}"/>
              </a:ext>
            </a:extLst>
          </p:cNvPr>
          <p:cNvSpPr txBox="1"/>
          <p:nvPr/>
        </p:nvSpPr>
        <p:spPr>
          <a:xfrm>
            <a:off x="3310248" y="5063334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5409325F-7E4F-4316-88EE-88A8C565282D}"/>
              </a:ext>
            </a:extLst>
          </p:cNvPr>
          <p:cNvSpPr txBox="1"/>
          <p:nvPr/>
        </p:nvSpPr>
        <p:spPr>
          <a:xfrm>
            <a:off x="3310248" y="5716230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4610EE9-4176-4178-BBA3-9ED419D5DCA8}"/>
              </a:ext>
            </a:extLst>
          </p:cNvPr>
          <p:cNvSpPr/>
          <p:nvPr/>
        </p:nvSpPr>
        <p:spPr>
          <a:xfrm>
            <a:off x="3609276" y="4001252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84" name="Image 83">
            <a:extLst>
              <a:ext uri="{FF2B5EF4-FFF2-40B4-BE49-F238E27FC236}">
                <a16:creationId xmlns:a16="http://schemas.microsoft.com/office/drawing/2014/main" id="{4305F4BF-E9B7-4F5A-9667-BD70733A0E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383" y="3963957"/>
            <a:ext cx="720921" cy="720921"/>
          </a:xfrm>
          <a:prstGeom prst="rect">
            <a:avLst/>
          </a:prstGeom>
        </p:spPr>
      </p:pic>
      <p:pic>
        <p:nvPicPr>
          <p:cNvPr id="85" name="Image 84">
            <a:extLst>
              <a:ext uri="{FF2B5EF4-FFF2-40B4-BE49-F238E27FC236}">
                <a16:creationId xmlns:a16="http://schemas.microsoft.com/office/drawing/2014/main" id="{C5A847A4-9069-4245-81A1-3F854859C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09" y="4993389"/>
            <a:ext cx="540000" cy="540000"/>
          </a:xfrm>
          <a:prstGeom prst="rect">
            <a:avLst/>
          </a:prstGeom>
        </p:spPr>
      </p:pic>
      <p:pic>
        <p:nvPicPr>
          <p:cNvPr id="86" name="Image 85">
            <a:extLst>
              <a:ext uri="{FF2B5EF4-FFF2-40B4-BE49-F238E27FC236}">
                <a16:creationId xmlns:a16="http://schemas.microsoft.com/office/drawing/2014/main" id="{9135CB85-260D-4757-A481-00758A9E0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09" y="5723229"/>
            <a:ext cx="540000" cy="540000"/>
          </a:xfrm>
          <a:prstGeom prst="rect">
            <a:avLst/>
          </a:prstGeom>
        </p:spPr>
      </p:pic>
      <p:sp>
        <p:nvSpPr>
          <p:cNvPr id="87" name="ZoneTexte 86">
            <a:extLst>
              <a:ext uri="{FF2B5EF4-FFF2-40B4-BE49-F238E27FC236}">
                <a16:creationId xmlns:a16="http://schemas.microsoft.com/office/drawing/2014/main" id="{10C10D53-6B89-4CB1-B3C7-E128DD379B63}"/>
              </a:ext>
            </a:extLst>
          </p:cNvPr>
          <p:cNvSpPr txBox="1"/>
          <p:nvPr/>
        </p:nvSpPr>
        <p:spPr>
          <a:xfrm>
            <a:off x="1019374" y="5063334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BB78C563-039A-4ED9-906D-E3163D4CA603}"/>
              </a:ext>
            </a:extLst>
          </p:cNvPr>
          <p:cNvSpPr txBox="1"/>
          <p:nvPr/>
        </p:nvSpPr>
        <p:spPr>
          <a:xfrm>
            <a:off x="1019374" y="5716230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440B2BF-1635-4197-9135-BC9EFEA45DC6}"/>
              </a:ext>
            </a:extLst>
          </p:cNvPr>
          <p:cNvSpPr/>
          <p:nvPr/>
        </p:nvSpPr>
        <p:spPr>
          <a:xfrm>
            <a:off x="1318402" y="4001252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91" name="Image 90">
            <a:extLst>
              <a:ext uri="{FF2B5EF4-FFF2-40B4-BE49-F238E27FC236}">
                <a16:creationId xmlns:a16="http://schemas.microsoft.com/office/drawing/2014/main" id="{412C22CC-566C-4B82-B90F-A7D8239992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09" y="3963957"/>
            <a:ext cx="720921" cy="720921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090DEDB0-C0E4-4EA8-B8CC-E7FD77FD8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522" y="4993389"/>
            <a:ext cx="540000" cy="540000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4C346DF1-F6BF-4541-B293-10B4D9F586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522" y="5723229"/>
            <a:ext cx="540000" cy="540000"/>
          </a:xfrm>
          <a:prstGeom prst="rect">
            <a:avLst/>
          </a:prstGeom>
        </p:spPr>
      </p:pic>
      <p:sp>
        <p:nvSpPr>
          <p:cNvPr id="94" name="ZoneTexte 93">
            <a:extLst>
              <a:ext uri="{FF2B5EF4-FFF2-40B4-BE49-F238E27FC236}">
                <a16:creationId xmlns:a16="http://schemas.microsoft.com/office/drawing/2014/main" id="{3A57946F-8B46-4CD7-BC3E-07DD8A4257C2}"/>
              </a:ext>
            </a:extLst>
          </p:cNvPr>
          <p:cNvSpPr txBox="1"/>
          <p:nvPr/>
        </p:nvSpPr>
        <p:spPr>
          <a:xfrm>
            <a:off x="7869387" y="5063334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4648A395-F399-418B-B9BE-58EE663F4C23}"/>
              </a:ext>
            </a:extLst>
          </p:cNvPr>
          <p:cNvSpPr txBox="1"/>
          <p:nvPr/>
        </p:nvSpPr>
        <p:spPr>
          <a:xfrm>
            <a:off x="7869387" y="5716230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6E005C3-AFDC-4EC3-A4E3-0207F3C557D3}"/>
              </a:ext>
            </a:extLst>
          </p:cNvPr>
          <p:cNvSpPr/>
          <p:nvPr/>
        </p:nvSpPr>
        <p:spPr>
          <a:xfrm>
            <a:off x="8168415" y="4001252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98" name="Image 97">
            <a:extLst>
              <a:ext uri="{FF2B5EF4-FFF2-40B4-BE49-F238E27FC236}">
                <a16:creationId xmlns:a16="http://schemas.microsoft.com/office/drawing/2014/main" id="{BA89C7D3-B0AD-46AB-9D80-1F06223F9F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522" y="3963957"/>
            <a:ext cx="720921" cy="720921"/>
          </a:xfrm>
          <a:prstGeom prst="rect">
            <a:avLst/>
          </a:prstGeom>
        </p:spPr>
      </p:pic>
      <p:pic>
        <p:nvPicPr>
          <p:cNvPr id="99" name="Image 98">
            <a:extLst>
              <a:ext uri="{FF2B5EF4-FFF2-40B4-BE49-F238E27FC236}">
                <a16:creationId xmlns:a16="http://schemas.microsoft.com/office/drawing/2014/main" id="{2BE5F16C-EE80-4F7E-889B-7E5BEDBDA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404" y="4993389"/>
            <a:ext cx="540000" cy="540000"/>
          </a:xfrm>
          <a:prstGeom prst="rect">
            <a:avLst/>
          </a:prstGeom>
        </p:spPr>
      </p:pic>
      <p:pic>
        <p:nvPicPr>
          <p:cNvPr id="100" name="Image 99">
            <a:extLst>
              <a:ext uri="{FF2B5EF4-FFF2-40B4-BE49-F238E27FC236}">
                <a16:creationId xmlns:a16="http://schemas.microsoft.com/office/drawing/2014/main" id="{568EF0F2-1CDB-4791-8C16-43E2E6FD0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404" y="5723229"/>
            <a:ext cx="540000" cy="540000"/>
          </a:xfrm>
          <a:prstGeom prst="rect">
            <a:avLst/>
          </a:prstGeom>
        </p:spPr>
      </p:pic>
      <p:sp>
        <p:nvSpPr>
          <p:cNvPr id="101" name="ZoneTexte 100">
            <a:extLst>
              <a:ext uri="{FF2B5EF4-FFF2-40B4-BE49-F238E27FC236}">
                <a16:creationId xmlns:a16="http://schemas.microsoft.com/office/drawing/2014/main" id="{23E32091-2EB0-41F9-8927-575EBAF69FAC}"/>
              </a:ext>
            </a:extLst>
          </p:cNvPr>
          <p:cNvSpPr txBox="1"/>
          <p:nvPr/>
        </p:nvSpPr>
        <p:spPr>
          <a:xfrm>
            <a:off x="5596269" y="5063334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04BD3E00-E3D2-4CF4-9E63-9D2FE3E28AEF}"/>
              </a:ext>
            </a:extLst>
          </p:cNvPr>
          <p:cNvSpPr txBox="1"/>
          <p:nvPr/>
        </p:nvSpPr>
        <p:spPr>
          <a:xfrm>
            <a:off x="5596269" y="5716230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3E580FE-3D33-4313-8AD8-01B6010A3AA8}"/>
              </a:ext>
            </a:extLst>
          </p:cNvPr>
          <p:cNvSpPr/>
          <p:nvPr/>
        </p:nvSpPr>
        <p:spPr>
          <a:xfrm>
            <a:off x="5895297" y="4001252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107" name="Image 106">
            <a:extLst>
              <a:ext uri="{FF2B5EF4-FFF2-40B4-BE49-F238E27FC236}">
                <a16:creationId xmlns:a16="http://schemas.microsoft.com/office/drawing/2014/main" id="{D7A610DD-DB7A-427E-8667-CAD558B19F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404" y="3963957"/>
            <a:ext cx="720921" cy="72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9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" name="Image 1166">
            <a:extLst>
              <a:ext uri="{FF2B5EF4-FFF2-40B4-BE49-F238E27FC236}">
                <a16:creationId xmlns:a16="http://schemas.microsoft.com/office/drawing/2014/main" id="{159DD7BB-E00F-4A3F-91B6-AFF1A153F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339521" y="-90177"/>
            <a:ext cx="551678" cy="454144"/>
          </a:xfrm>
          <a:prstGeom prst="rect">
            <a:avLst/>
          </a:prstGeom>
        </p:spPr>
      </p:pic>
      <p:pic>
        <p:nvPicPr>
          <p:cNvPr id="1168" name="Image 1167">
            <a:extLst>
              <a:ext uri="{FF2B5EF4-FFF2-40B4-BE49-F238E27FC236}">
                <a16:creationId xmlns:a16="http://schemas.microsoft.com/office/drawing/2014/main" id="{3582FFE5-04B9-4CF1-BA2E-1EDC51B06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4095" y="-189078"/>
            <a:ext cx="551678" cy="454144"/>
          </a:xfrm>
          <a:prstGeom prst="rect">
            <a:avLst/>
          </a:prstGeom>
        </p:spPr>
      </p:pic>
      <p:pic>
        <p:nvPicPr>
          <p:cNvPr id="1169" name="Image 1168">
            <a:extLst>
              <a:ext uri="{FF2B5EF4-FFF2-40B4-BE49-F238E27FC236}">
                <a16:creationId xmlns:a16="http://schemas.microsoft.com/office/drawing/2014/main" id="{418141F7-9A2F-4DEC-98C4-FF3789E62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087711" y="-287980"/>
            <a:ext cx="551678" cy="454144"/>
          </a:xfrm>
          <a:prstGeom prst="rect">
            <a:avLst/>
          </a:prstGeom>
        </p:spPr>
      </p:pic>
      <p:pic>
        <p:nvPicPr>
          <p:cNvPr id="1170" name="Image 1169">
            <a:extLst>
              <a:ext uri="{FF2B5EF4-FFF2-40B4-BE49-F238E27FC236}">
                <a16:creationId xmlns:a16="http://schemas.microsoft.com/office/drawing/2014/main" id="{7066F305-BAB3-4D92-81FB-D7B8142ED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01327" y="-386881"/>
            <a:ext cx="551678" cy="454144"/>
          </a:xfrm>
          <a:prstGeom prst="rect">
            <a:avLst/>
          </a:prstGeom>
        </p:spPr>
      </p:pic>
      <p:pic>
        <p:nvPicPr>
          <p:cNvPr id="1197" name="Image 1196">
            <a:extLst>
              <a:ext uri="{FF2B5EF4-FFF2-40B4-BE49-F238E27FC236}">
                <a16:creationId xmlns:a16="http://schemas.microsoft.com/office/drawing/2014/main" id="{5A54EA8C-4C0D-447A-82BC-9338B2528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525612" y="394098"/>
            <a:ext cx="551678" cy="454144"/>
          </a:xfrm>
          <a:prstGeom prst="rect">
            <a:avLst/>
          </a:prstGeom>
        </p:spPr>
      </p:pic>
      <p:pic>
        <p:nvPicPr>
          <p:cNvPr id="1198" name="Image 1197">
            <a:extLst>
              <a:ext uri="{FF2B5EF4-FFF2-40B4-BE49-F238E27FC236}">
                <a16:creationId xmlns:a16="http://schemas.microsoft.com/office/drawing/2014/main" id="{A8E8A984-4BA2-4F91-AB28-76C3B05703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8004" y="295197"/>
            <a:ext cx="551678" cy="454144"/>
          </a:xfrm>
          <a:prstGeom prst="rect">
            <a:avLst/>
          </a:prstGeom>
        </p:spPr>
      </p:pic>
      <p:pic>
        <p:nvPicPr>
          <p:cNvPr id="1199" name="Image 1198">
            <a:extLst>
              <a:ext uri="{FF2B5EF4-FFF2-40B4-BE49-F238E27FC236}">
                <a16:creationId xmlns:a16="http://schemas.microsoft.com/office/drawing/2014/main" id="{EC39937B-7DFD-43B0-8D80-55312E005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01620" y="196296"/>
            <a:ext cx="551678" cy="454144"/>
          </a:xfrm>
          <a:prstGeom prst="rect">
            <a:avLst/>
          </a:prstGeom>
        </p:spPr>
      </p:pic>
      <p:pic>
        <p:nvPicPr>
          <p:cNvPr id="1200" name="Image 1199">
            <a:extLst>
              <a:ext uri="{FF2B5EF4-FFF2-40B4-BE49-F238E27FC236}">
                <a16:creationId xmlns:a16="http://schemas.microsoft.com/office/drawing/2014/main" id="{FB7864B2-4937-40BE-AE79-0AE1AF307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615236" y="97394"/>
            <a:ext cx="551678" cy="454144"/>
          </a:xfrm>
          <a:prstGeom prst="rect">
            <a:avLst/>
          </a:prstGeom>
        </p:spPr>
      </p:pic>
      <p:pic>
        <p:nvPicPr>
          <p:cNvPr id="1201" name="Image 1200">
            <a:extLst>
              <a:ext uri="{FF2B5EF4-FFF2-40B4-BE49-F238E27FC236}">
                <a16:creationId xmlns:a16="http://schemas.microsoft.com/office/drawing/2014/main" id="{392A7722-0D80-486C-BC66-3C8E53233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328853" y="-1507"/>
            <a:ext cx="551678" cy="454144"/>
          </a:xfrm>
          <a:prstGeom prst="rect">
            <a:avLst/>
          </a:prstGeom>
        </p:spPr>
      </p:pic>
      <p:pic>
        <p:nvPicPr>
          <p:cNvPr id="1202" name="Image 1201">
            <a:extLst>
              <a:ext uri="{FF2B5EF4-FFF2-40B4-BE49-F238E27FC236}">
                <a16:creationId xmlns:a16="http://schemas.microsoft.com/office/drawing/2014/main" id="{CC94834E-3F40-4E5C-911B-791B713EE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040402" y="-100122"/>
            <a:ext cx="551678" cy="454144"/>
          </a:xfrm>
          <a:prstGeom prst="rect">
            <a:avLst/>
          </a:prstGeom>
        </p:spPr>
      </p:pic>
      <p:pic>
        <p:nvPicPr>
          <p:cNvPr id="1203" name="Image 1202">
            <a:extLst>
              <a:ext uri="{FF2B5EF4-FFF2-40B4-BE49-F238E27FC236}">
                <a16:creationId xmlns:a16="http://schemas.microsoft.com/office/drawing/2014/main" id="{AF08D118-841A-4600-912C-9041E85EA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54019" y="-199024"/>
            <a:ext cx="551678" cy="454144"/>
          </a:xfrm>
          <a:prstGeom prst="rect">
            <a:avLst/>
          </a:prstGeom>
        </p:spPr>
      </p:pic>
      <p:pic>
        <p:nvPicPr>
          <p:cNvPr id="1204" name="Image 1203">
            <a:extLst>
              <a:ext uri="{FF2B5EF4-FFF2-40B4-BE49-F238E27FC236}">
                <a16:creationId xmlns:a16="http://schemas.microsoft.com/office/drawing/2014/main" id="{765F52BA-942A-49E8-9057-635397284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467635" y="-297925"/>
            <a:ext cx="551678" cy="454144"/>
          </a:xfrm>
          <a:prstGeom prst="rect">
            <a:avLst/>
          </a:prstGeom>
        </p:spPr>
      </p:pic>
      <p:pic>
        <p:nvPicPr>
          <p:cNvPr id="1205" name="Image 1204">
            <a:extLst>
              <a:ext uri="{FF2B5EF4-FFF2-40B4-BE49-F238E27FC236}">
                <a16:creationId xmlns:a16="http://schemas.microsoft.com/office/drawing/2014/main" id="{03E19A67-B9F2-43D5-9AA2-DA3ADA84B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181251" y="-396826"/>
            <a:ext cx="551678" cy="454144"/>
          </a:xfrm>
          <a:prstGeom prst="rect">
            <a:avLst/>
          </a:prstGeom>
        </p:spPr>
      </p:pic>
      <p:pic>
        <p:nvPicPr>
          <p:cNvPr id="1226" name="Image 1225">
            <a:extLst>
              <a:ext uri="{FF2B5EF4-FFF2-40B4-BE49-F238E27FC236}">
                <a16:creationId xmlns:a16="http://schemas.microsoft.com/office/drawing/2014/main" id="{EF0C6296-8715-4D3A-90B6-B0BF25E30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212766" y="809225"/>
            <a:ext cx="551678" cy="454144"/>
          </a:xfrm>
          <a:prstGeom prst="rect">
            <a:avLst/>
          </a:prstGeom>
        </p:spPr>
      </p:pic>
      <p:pic>
        <p:nvPicPr>
          <p:cNvPr id="1227" name="Image 1226">
            <a:extLst>
              <a:ext uri="{FF2B5EF4-FFF2-40B4-BE49-F238E27FC236}">
                <a16:creationId xmlns:a16="http://schemas.microsoft.com/office/drawing/2014/main" id="{8450EBF9-3607-4C01-8285-811354D5C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00851" y="710324"/>
            <a:ext cx="551678" cy="454144"/>
          </a:xfrm>
          <a:prstGeom prst="rect">
            <a:avLst/>
          </a:prstGeom>
        </p:spPr>
      </p:pic>
      <p:pic>
        <p:nvPicPr>
          <p:cNvPr id="1228" name="Image 1227">
            <a:extLst>
              <a:ext uri="{FF2B5EF4-FFF2-40B4-BE49-F238E27FC236}">
                <a16:creationId xmlns:a16="http://schemas.microsoft.com/office/drawing/2014/main" id="{0DDF86B5-3FB7-4E89-86F5-5C48A0450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214467" y="611422"/>
            <a:ext cx="551678" cy="454144"/>
          </a:xfrm>
          <a:prstGeom prst="rect">
            <a:avLst/>
          </a:prstGeom>
        </p:spPr>
      </p:pic>
      <p:pic>
        <p:nvPicPr>
          <p:cNvPr id="1229" name="Image 1228">
            <a:extLst>
              <a:ext uri="{FF2B5EF4-FFF2-40B4-BE49-F238E27FC236}">
                <a16:creationId xmlns:a16="http://schemas.microsoft.com/office/drawing/2014/main" id="{EB095027-A5E4-471B-ABBD-A7D169AD2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928083" y="512521"/>
            <a:ext cx="551678" cy="454144"/>
          </a:xfrm>
          <a:prstGeom prst="rect">
            <a:avLst/>
          </a:prstGeom>
        </p:spPr>
      </p:pic>
      <p:pic>
        <p:nvPicPr>
          <p:cNvPr id="1230" name="Image 1229">
            <a:extLst>
              <a:ext uri="{FF2B5EF4-FFF2-40B4-BE49-F238E27FC236}">
                <a16:creationId xmlns:a16="http://schemas.microsoft.com/office/drawing/2014/main" id="{53725CB5-E6AA-4AB8-B75B-906A437AA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641699" y="413620"/>
            <a:ext cx="551678" cy="454144"/>
          </a:xfrm>
          <a:prstGeom prst="rect">
            <a:avLst/>
          </a:prstGeom>
        </p:spPr>
      </p:pic>
      <p:pic>
        <p:nvPicPr>
          <p:cNvPr id="1231" name="Image 1230">
            <a:extLst>
              <a:ext uri="{FF2B5EF4-FFF2-40B4-BE49-F238E27FC236}">
                <a16:creationId xmlns:a16="http://schemas.microsoft.com/office/drawing/2014/main" id="{3A39DE39-2A8B-40C7-A13C-A6E3C25CE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353249" y="315005"/>
            <a:ext cx="551678" cy="454144"/>
          </a:xfrm>
          <a:prstGeom prst="rect">
            <a:avLst/>
          </a:prstGeom>
        </p:spPr>
      </p:pic>
      <p:pic>
        <p:nvPicPr>
          <p:cNvPr id="1232" name="Image 1231">
            <a:extLst>
              <a:ext uri="{FF2B5EF4-FFF2-40B4-BE49-F238E27FC236}">
                <a16:creationId xmlns:a16="http://schemas.microsoft.com/office/drawing/2014/main" id="{6FCE77FB-784C-4A90-9B47-4D699B858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066865" y="216103"/>
            <a:ext cx="551678" cy="454144"/>
          </a:xfrm>
          <a:prstGeom prst="rect">
            <a:avLst/>
          </a:prstGeom>
        </p:spPr>
      </p:pic>
      <p:pic>
        <p:nvPicPr>
          <p:cNvPr id="1233" name="Image 1232">
            <a:extLst>
              <a:ext uri="{FF2B5EF4-FFF2-40B4-BE49-F238E27FC236}">
                <a16:creationId xmlns:a16="http://schemas.microsoft.com/office/drawing/2014/main" id="{8743E219-F59D-4479-9FDD-F4DB73AE5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780481" y="117202"/>
            <a:ext cx="551678" cy="454144"/>
          </a:xfrm>
          <a:prstGeom prst="rect">
            <a:avLst/>
          </a:prstGeom>
        </p:spPr>
      </p:pic>
      <p:pic>
        <p:nvPicPr>
          <p:cNvPr id="1234" name="Image 1233">
            <a:extLst>
              <a:ext uri="{FF2B5EF4-FFF2-40B4-BE49-F238E27FC236}">
                <a16:creationId xmlns:a16="http://schemas.microsoft.com/office/drawing/2014/main" id="{A5542F41-DC1B-4EF5-A2E3-EDC3A2430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494097" y="18300"/>
            <a:ext cx="551678" cy="454144"/>
          </a:xfrm>
          <a:prstGeom prst="rect">
            <a:avLst/>
          </a:prstGeom>
        </p:spPr>
      </p:pic>
      <p:pic>
        <p:nvPicPr>
          <p:cNvPr id="1235" name="Image 1234">
            <a:extLst>
              <a:ext uri="{FF2B5EF4-FFF2-40B4-BE49-F238E27FC236}">
                <a16:creationId xmlns:a16="http://schemas.microsoft.com/office/drawing/2014/main" id="{1CBB7C0A-4FFB-4143-B945-A6F7793D7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07713" y="-80601"/>
            <a:ext cx="551678" cy="454144"/>
          </a:xfrm>
          <a:prstGeom prst="rect">
            <a:avLst/>
          </a:prstGeom>
        </p:spPr>
      </p:pic>
      <p:pic>
        <p:nvPicPr>
          <p:cNvPr id="1236" name="Image 1235">
            <a:extLst>
              <a:ext uri="{FF2B5EF4-FFF2-40B4-BE49-F238E27FC236}">
                <a16:creationId xmlns:a16="http://schemas.microsoft.com/office/drawing/2014/main" id="{80BBE1C1-FB70-448C-AF40-03ACBB9FF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921330" y="-179502"/>
            <a:ext cx="551678" cy="454144"/>
          </a:xfrm>
          <a:prstGeom prst="rect">
            <a:avLst/>
          </a:prstGeom>
        </p:spPr>
      </p:pic>
      <p:pic>
        <p:nvPicPr>
          <p:cNvPr id="1237" name="Image 1236">
            <a:extLst>
              <a:ext uri="{FF2B5EF4-FFF2-40B4-BE49-F238E27FC236}">
                <a16:creationId xmlns:a16="http://schemas.microsoft.com/office/drawing/2014/main" id="{0A8A413C-A2B0-45BF-B39E-F9A69F52A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34946" y="-278404"/>
            <a:ext cx="551678" cy="454144"/>
          </a:xfrm>
          <a:prstGeom prst="rect">
            <a:avLst/>
          </a:prstGeom>
        </p:spPr>
      </p:pic>
      <p:pic>
        <p:nvPicPr>
          <p:cNvPr id="1238" name="Image 1237">
            <a:extLst>
              <a:ext uri="{FF2B5EF4-FFF2-40B4-BE49-F238E27FC236}">
                <a16:creationId xmlns:a16="http://schemas.microsoft.com/office/drawing/2014/main" id="{21B9F0A5-A855-4587-A73D-0B62809F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348562" y="-377305"/>
            <a:ext cx="551678" cy="454144"/>
          </a:xfrm>
          <a:prstGeom prst="rect">
            <a:avLst/>
          </a:prstGeom>
        </p:spPr>
      </p:pic>
      <p:pic>
        <p:nvPicPr>
          <p:cNvPr id="1255" name="Image 1254">
            <a:extLst>
              <a:ext uri="{FF2B5EF4-FFF2-40B4-BE49-F238E27FC236}">
                <a16:creationId xmlns:a16="http://schemas.microsoft.com/office/drawing/2014/main" id="{1983941B-7DA5-4E33-9E85-126267369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400922" y="1293787"/>
            <a:ext cx="551678" cy="454144"/>
          </a:xfrm>
          <a:prstGeom prst="rect">
            <a:avLst/>
          </a:prstGeom>
        </p:spPr>
      </p:pic>
      <p:pic>
        <p:nvPicPr>
          <p:cNvPr id="1256" name="Image 1255">
            <a:extLst>
              <a:ext uri="{FF2B5EF4-FFF2-40B4-BE49-F238E27FC236}">
                <a16:creationId xmlns:a16="http://schemas.microsoft.com/office/drawing/2014/main" id="{A522AB2D-4419-42C6-8245-E061B4397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2694" y="1194886"/>
            <a:ext cx="551678" cy="454144"/>
          </a:xfrm>
          <a:prstGeom prst="rect">
            <a:avLst/>
          </a:prstGeom>
        </p:spPr>
      </p:pic>
      <p:pic>
        <p:nvPicPr>
          <p:cNvPr id="1257" name="Image 1256">
            <a:extLst>
              <a:ext uri="{FF2B5EF4-FFF2-40B4-BE49-F238E27FC236}">
                <a16:creationId xmlns:a16="http://schemas.microsoft.com/office/drawing/2014/main" id="{48019035-E33E-4A30-AE9B-9C5102528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026310" y="1095984"/>
            <a:ext cx="551678" cy="454144"/>
          </a:xfrm>
          <a:prstGeom prst="rect">
            <a:avLst/>
          </a:prstGeom>
        </p:spPr>
      </p:pic>
      <p:pic>
        <p:nvPicPr>
          <p:cNvPr id="1258" name="Image 1257">
            <a:extLst>
              <a:ext uri="{FF2B5EF4-FFF2-40B4-BE49-F238E27FC236}">
                <a16:creationId xmlns:a16="http://schemas.microsoft.com/office/drawing/2014/main" id="{3560D6E7-214C-4CDE-A551-AB087D69D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739926" y="997083"/>
            <a:ext cx="551678" cy="454144"/>
          </a:xfrm>
          <a:prstGeom prst="rect">
            <a:avLst/>
          </a:prstGeom>
        </p:spPr>
      </p:pic>
      <p:pic>
        <p:nvPicPr>
          <p:cNvPr id="1259" name="Image 1258">
            <a:extLst>
              <a:ext uri="{FF2B5EF4-FFF2-40B4-BE49-F238E27FC236}">
                <a16:creationId xmlns:a16="http://schemas.microsoft.com/office/drawing/2014/main" id="{0BECF78B-E7F7-4C59-816B-1E204FC6D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453542" y="898181"/>
            <a:ext cx="551678" cy="454144"/>
          </a:xfrm>
          <a:prstGeom prst="rect">
            <a:avLst/>
          </a:prstGeom>
        </p:spPr>
      </p:pic>
      <p:pic>
        <p:nvPicPr>
          <p:cNvPr id="1260" name="Image 1259">
            <a:extLst>
              <a:ext uri="{FF2B5EF4-FFF2-40B4-BE49-F238E27FC236}">
                <a16:creationId xmlns:a16="http://schemas.microsoft.com/office/drawing/2014/main" id="{0B7F4BB0-2596-492E-947B-548D61D42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65092" y="799566"/>
            <a:ext cx="551678" cy="454144"/>
          </a:xfrm>
          <a:prstGeom prst="rect">
            <a:avLst/>
          </a:prstGeom>
        </p:spPr>
      </p:pic>
      <p:pic>
        <p:nvPicPr>
          <p:cNvPr id="1261" name="Image 1260">
            <a:extLst>
              <a:ext uri="{FF2B5EF4-FFF2-40B4-BE49-F238E27FC236}">
                <a16:creationId xmlns:a16="http://schemas.microsoft.com/office/drawing/2014/main" id="{E67D96B5-5911-4F7F-98C8-369C8C029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878708" y="700665"/>
            <a:ext cx="551678" cy="454144"/>
          </a:xfrm>
          <a:prstGeom prst="rect">
            <a:avLst/>
          </a:prstGeom>
        </p:spPr>
      </p:pic>
      <p:pic>
        <p:nvPicPr>
          <p:cNvPr id="1262" name="Image 1261">
            <a:extLst>
              <a:ext uri="{FF2B5EF4-FFF2-40B4-BE49-F238E27FC236}">
                <a16:creationId xmlns:a16="http://schemas.microsoft.com/office/drawing/2014/main" id="{251CFF5C-7E64-4464-ACDF-059CD097A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592324" y="601764"/>
            <a:ext cx="551678" cy="454144"/>
          </a:xfrm>
          <a:prstGeom prst="rect">
            <a:avLst/>
          </a:prstGeom>
        </p:spPr>
      </p:pic>
      <p:pic>
        <p:nvPicPr>
          <p:cNvPr id="1263" name="Image 1262">
            <a:extLst>
              <a:ext uri="{FF2B5EF4-FFF2-40B4-BE49-F238E27FC236}">
                <a16:creationId xmlns:a16="http://schemas.microsoft.com/office/drawing/2014/main" id="{3E143091-3ACC-4EB8-8D79-3EE5BC41F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305940" y="502862"/>
            <a:ext cx="551678" cy="454144"/>
          </a:xfrm>
          <a:prstGeom prst="rect">
            <a:avLst/>
          </a:prstGeom>
        </p:spPr>
      </p:pic>
      <p:pic>
        <p:nvPicPr>
          <p:cNvPr id="1264" name="Image 1263">
            <a:extLst>
              <a:ext uri="{FF2B5EF4-FFF2-40B4-BE49-F238E27FC236}">
                <a16:creationId xmlns:a16="http://schemas.microsoft.com/office/drawing/2014/main" id="{7BA8EC80-CAF0-458B-920B-272B709B6F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019557" y="403961"/>
            <a:ext cx="551678" cy="454144"/>
          </a:xfrm>
          <a:prstGeom prst="rect">
            <a:avLst/>
          </a:prstGeom>
        </p:spPr>
      </p:pic>
      <p:pic>
        <p:nvPicPr>
          <p:cNvPr id="1265" name="Image 1264">
            <a:extLst>
              <a:ext uri="{FF2B5EF4-FFF2-40B4-BE49-F238E27FC236}">
                <a16:creationId xmlns:a16="http://schemas.microsoft.com/office/drawing/2014/main" id="{A127589F-C122-4BF5-9A86-9EE2CF953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733173" y="305059"/>
            <a:ext cx="551678" cy="454144"/>
          </a:xfrm>
          <a:prstGeom prst="rect">
            <a:avLst/>
          </a:prstGeom>
        </p:spPr>
      </p:pic>
      <p:pic>
        <p:nvPicPr>
          <p:cNvPr id="1266" name="Image 1265">
            <a:extLst>
              <a:ext uri="{FF2B5EF4-FFF2-40B4-BE49-F238E27FC236}">
                <a16:creationId xmlns:a16="http://schemas.microsoft.com/office/drawing/2014/main" id="{13D639AF-EC21-4C0D-9E01-65BF5D892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446789" y="206158"/>
            <a:ext cx="551678" cy="454144"/>
          </a:xfrm>
          <a:prstGeom prst="rect">
            <a:avLst/>
          </a:prstGeom>
        </p:spPr>
      </p:pic>
      <p:pic>
        <p:nvPicPr>
          <p:cNvPr id="1267" name="Image 1266">
            <a:extLst>
              <a:ext uri="{FF2B5EF4-FFF2-40B4-BE49-F238E27FC236}">
                <a16:creationId xmlns:a16="http://schemas.microsoft.com/office/drawing/2014/main" id="{DDD16A8C-814A-4623-BA64-B37E48124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160405" y="107257"/>
            <a:ext cx="551678" cy="454144"/>
          </a:xfrm>
          <a:prstGeom prst="rect">
            <a:avLst/>
          </a:prstGeom>
        </p:spPr>
      </p:pic>
      <p:pic>
        <p:nvPicPr>
          <p:cNvPr id="1268" name="Image 1267">
            <a:extLst>
              <a:ext uri="{FF2B5EF4-FFF2-40B4-BE49-F238E27FC236}">
                <a16:creationId xmlns:a16="http://schemas.microsoft.com/office/drawing/2014/main" id="{84C26394-CA40-40EA-A1BF-A052C5CC6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874021" y="8355"/>
            <a:ext cx="551678" cy="454144"/>
          </a:xfrm>
          <a:prstGeom prst="rect">
            <a:avLst/>
          </a:prstGeom>
        </p:spPr>
      </p:pic>
      <p:pic>
        <p:nvPicPr>
          <p:cNvPr id="1269" name="Image 1268">
            <a:extLst>
              <a:ext uri="{FF2B5EF4-FFF2-40B4-BE49-F238E27FC236}">
                <a16:creationId xmlns:a16="http://schemas.microsoft.com/office/drawing/2014/main" id="{B45418BC-DEC2-48A9-B021-2E52B5D4EE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587637" y="-90546"/>
            <a:ext cx="551678" cy="454144"/>
          </a:xfrm>
          <a:prstGeom prst="rect">
            <a:avLst/>
          </a:prstGeom>
        </p:spPr>
      </p:pic>
      <p:pic>
        <p:nvPicPr>
          <p:cNvPr id="1284" name="Image 1283">
            <a:extLst>
              <a:ext uri="{FF2B5EF4-FFF2-40B4-BE49-F238E27FC236}">
                <a16:creationId xmlns:a16="http://schemas.microsoft.com/office/drawing/2014/main" id="{765FD91C-D585-452B-AA1A-9A94B91AF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88076" y="1708914"/>
            <a:ext cx="551678" cy="454144"/>
          </a:xfrm>
          <a:prstGeom prst="rect">
            <a:avLst/>
          </a:prstGeom>
        </p:spPr>
      </p:pic>
      <p:pic>
        <p:nvPicPr>
          <p:cNvPr id="1285" name="Image 1284">
            <a:extLst>
              <a:ext uri="{FF2B5EF4-FFF2-40B4-BE49-F238E27FC236}">
                <a16:creationId xmlns:a16="http://schemas.microsoft.com/office/drawing/2014/main" id="{AD89EDD9-9548-4F79-8940-F9F34FB30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5540" y="1610012"/>
            <a:ext cx="551678" cy="454144"/>
          </a:xfrm>
          <a:prstGeom prst="rect">
            <a:avLst/>
          </a:prstGeom>
        </p:spPr>
      </p:pic>
      <p:pic>
        <p:nvPicPr>
          <p:cNvPr id="1286" name="Image 1285">
            <a:extLst>
              <a:ext uri="{FF2B5EF4-FFF2-40B4-BE49-F238E27FC236}">
                <a16:creationId xmlns:a16="http://schemas.microsoft.com/office/drawing/2014/main" id="{B5393D10-B6F0-4855-AAFD-B6097182B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339156" y="1511111"/>
            <a:ext cx="551678" cy="454144"/>
          </a:xfrm>
          <a:prstGeom prst="rect">
            <a:avLst/>
          </a:prstGeom>
        </p:spPr>
      </p:pic>
      <p:pic>
        <p:nvPicPr>
          <p:cNvPr id="1287" name="Image 1286">
            <a:extLst>
              <a:ext uri="{FF2B5EF4-FFF2-40B4-BE49-F238E27FC236}">
                <a16:creationId xmlns:a16="http://schemas.microsoft.com/office/drawing/2014/main" id="{0274B18E-C683-4B96-890A-58C2C8B17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052772" y="1412210"/>
            <a:ext cx="551678" cy="454144"/>
          </a:xfrm>
          <a:prstGeom prst="rect">
            <a:avLst/>
          </a:prstGeom>
        </p:spPr>
      </p:pic>
      <p:pic>
        <p:nvPicPr>
          <p:cNvPr id="1288" name="Image 1287">
            <a:extLst>
              <a:ext uri="{FF2B5EF4-FFF2-40B4-BE49-F238E27FC236}">
                <a16:creationId xmlns:a16="http://schemas.microsoft.com/office/drawing/2014/main" id="{B0DAEE01-E1F9-47B3-A228-8E3FD7FD9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766389" y="1313308"/>
            <a:ext cx="551678" cy="454144"/>
          </a:xfrm>
          <a:prstGeom prst="rect">
            <a:avLst/>
          </a:prstGeom>
        </p:spPr>
      </p:pic>
      <p:pic>
        <p:nvPicPr>
          <p:cNvPr id="1289" name="Image 1288">
            <a:extLst>
              <a:ext uri="{FF2B5EF4-FFF2-40B4-BE49-F238E27FC236}">
                <a16:creationId xmlns:a16="http://schemas.microsoft.com/office/drawing/2014/main" id="{5DED7B60-3ED2-430C-999A-BABB9CF17D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477938" y="1214693"/>
            <a:ext cx="551678" cy="454144"/>
          </a:xfrm>
          <a:prstGeom prst="rect">
            <a:avLst/>
          </a:prstGeom>
        </p:spPr>
      </p:pic>
      <p:pic>
        <p:nvPicPr>
          <p:cNvPr id="1290" name="Image 1289">
            <a:extLst>
              <a:ext uri="{FF2B5EF4-FFF2-40B4-BE49-F238E27FC236}">
                <a16:creationId xmlns:a16="http://schemas.microsoft.com/office/drawing/2014/main" id="{13DB9272-8069-4A55-B174-A03542192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191555" y="1115792"/>
            <a:ext cx="551678" cy="454144"/>
          </a:xfrm>
          <a:prstGeom prst="rect">
            <a:avLst/>
          </a:prstGeom>
        </p:spPr>
      </p:pic>
      <p:pic>
        <p:nvPicPr>
          <p:cNvPr id="1291" name="Image 1290">
            <a:extLst>
              <a:ext uri="{FF2B5EF4-FFF2-40B4-BE49-F238E27FC236}">
                <a16:creationId xmlns:a16="http://schemas.microsoft.com/office/drawing/2014/main" id="{B7676683-A5EE-4D3D-8077-56ED041B5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905171" y="1016890"/>
            <a:ext cx="551678" cy="454144"/>
          </a:xfrm>
          <a:prstGeom prst="rect">
            <a:avLst/>
          </a:prstGeom>
        </p:spPr>
      </p:pic>
      <p:pic>
        <p:nvPicPr>
          <p:cNvPr id="1292" name="Image 1291">
            <a:extLst>
              <a:ext uri="{FF2B5EF4-FFF2-40B4-BE49-F238E27FC236}">
                <a16:creationId xmlns:a16="http://schemas.microsoft.com/office/drawing/2014/main" id="{966DF97B-BB90-446D-9CA3-537D561B5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18787" y="917989"/>
            <a:ext cx="551678" cy="454144"/>
          </a:xfrm>
          <a:prstGeom prst="rect">
            <a:avLst/>
          </a:prstGeom>
        </p:spPr>
      </p:pic>
      <p:pic>
        <p:nvPicPr>
          <p:cNvPr id="1293" name="Image 1292">
            <a:extLst>
              <a:ext uri="{FF2B5EF4-FFF2-40B4-BE49-F238E27FC236}">
                <a16:creationId xmlns:a16="http://schemas.microsoft.com/office/drawing/2014/main" id="{A9ABB24D-D34D-4C24-A902-062554F39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332403" y="819088"/>
            <a:ext cx="551678" cy="454144"/>
          </a:xfrm>
          <a:prstGeom prst="rect">
            <a:avLst/>
          </a:prstGeom>
        </p:spPr>
      </p:pic>
      <p:pic>
        <p:nvPicPr>
          <p:cNvPr id="1294" name="Image 1293">
            <a:extLst>
              <a:ext uri="{FF2B5EF4-FFF2-40B4-BE49-F238E27FC236}">
                <a16:creationId xmlns:a16="http://schemas.microsoft.com/office/drawing/2014/main" id="{6EF03408-6BBE-4D0B-B718-BBD77B5E8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046019" y="720186"/>
            <a:ext cx="551678" cy="454144"/>
          </a:xfrm>
          <a:prstGeom prst="rect">
            <a:avLst/>
          </a:prstGeom>
        </p:spPr>
      </p:pic>
      <p:pic>
        <p:nvPicPr>
          <p:cNvPr id="1295" name="Image 1294">
            <a:extLst>
              <a:ext uri="{FF2B5EF4-FFF2-40B4-BE49-F238E27FC236}">
                <a16:creationId xmlns:a16="http://schemas.microsoft.com/office/drawing/2014/main" id="{F9DE073F-4696-4010-AC17-FFEC09D5D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759635" y="621285"/>
            <a:ext cx="551678" cy="454144"/>
          </a:xfrm>
          <a:prstGeom prst="rect">
            <a:avLst/>
          </a:prstGeom>
        </p:spPr>
      </p:pic>
      <p:pic>
        <p:nvPicPr>
          <p:cNvPr id="1296" name="Image 1295">
            <a:extLst>
              <a:ext uri="{FF2B5EF4-FFF2-40B4-BE49-F238E27FC236}">
                <a16:creationId xmlns:a16="http://schemas.microsoft.com/office/drawing/2014/main" id="{0B0FBB7F-400B-4620-985B-1264EA175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473251" y="522383"/>
            <a:ext cx="551678" cy="454144"/>
          </a:xfrm>
          <a:prstGeom prst="rect">
            <a:avLst/>
          </a:prstGeom>
        </p:spPr>
      </p:pic>
      <p:pic>
        <p:nvPicPr>
          <p:cNvPr id="1297" name="Image 1296">
            <a:extLst>
              <a:ext uri="{FF2B5EF4-FFF2-40B4-BE49-F238E27FC236}">
                <a16:creationId xmlns:a16="http://schemas.microsoft.com/office/drawing/2014/main" id="{7C05FF10-B314-4472-82A7-12B24B801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186867" y="423482"/>
            <a:ext cx="551678" cy="454144"/>
          </a:xfrm>
          <a:prstGeom prst="rect">
            <a:avLst/>
          </a:prstGeom>
        </p:spPr>
      </p:pic>
      <p:pic>
        <p:nvPicPr>
          <p:cNvPr id="1313" name="Image 1312">
            <a:extLst>
              <a:ext uri="{FF2B5EF4-FFF2-40B4-BE49-F238E27FC236}">
                <a16:creationId xmlns:a16="http://schemas.microsoft.com/office/drawing/2014/main" id="{A5AD4913-FF78-4D73-934B-867681D25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276233" y="2193476"/>
            <a:ext cx="551678" cy="454144"/>
          </a:xfrm>
          <a:prstGeom prst="rect">
            <a:avLst/>
          </a:prstGeom>
        </p:spPr>
      </p:pic>
      <p:pic>
        <p:nvPicPr>
          <p:cNvPr id="1314" name="Image 1313">
            <a:extLst>
              <a:ext uri="{FF2B5EF4-FFF2-40B4-BE49-F238E27FC236}">
                <a16:creationId xmlns:a16="http://schemas.microsoft.com/office/drawing/2014/main" id="{317B6129-AAE3-48FA-8267-676F091836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37383" y="2094574"/>
            <a:ext cx="551678" cy="454144"/>
          </a:xfrm>
          <a:prstGeom prst="rect">
            <a:avLst/>
          </a:prstGeom>
        </p:spPr>
      </p:pic>
      <p:pic>
        <p:nvPicPr>
          <p:cNvPr id="1315" name="Image 1314">
            <a:extLst>
              <a:ext uri="{FF2B5EF4-FFF2-40B4-BE49-F238E27FC236}">
                <a16:creationId xmlns:a16="http://schemas.microsoft.com/office/drawing/2014/main" id="{0AFBD132-7940-483D-9D8A-57AB18007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150999" y="1995673"/>
            <a:ext cx="551678" cy="454144"/>
          </a:xfrm>
          <a:prstGeom prst="rect">
            <a:avLst/>
          </a:prstGeom>
        </p:spPr>
      </p:pic>
      <p:pic>
        <p:nvPicPr>
          <p:cNvPr id="1316" name="Image 1315">
            <a:extLst>
              <a:ext uri="{FF2B5EF4-FFF2-40B4-BE49-F238E27FC236}">
                <a16:creationId xmlns:a16="http://schemas.microsoft.com/office/drawing/2014/main" id="{222BE93A-2BF2-43B2-9DDE-8D42184F72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64616" y="1896771"/>
            <a:ext cx="551678" cy="454144"/>
          </a:xfrm>
          <a:prstGeom prst="rect">
            <a:avLst/>
          </a:prstGeom>
        </p:spPr>
      </p:pic>
      <p:pic>
        <p:nvPicPr>
          <p:cNvPr id="1317" name="Image 1316">
            <a:extLst>
              <a:ext uri="{FF2B5EF4-FFF2-40B4-BE49-F238E27FC236}">
                <a16:creationId xmlns:a16="http://schemas.microsoft.com/office/drawing/2014/main" id="{84789884-7BBD-4F2C-952B-2C0CCCEA8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578232" y="1797870"/>
            <a:ext cx="551678" cy="454144"/>
          </a:xfrm>
          <a:prstGeom prst="rect">
            <a:avLst/>
          </a:prstGeom>
        </p:spPr>
      </p:pic>
      <p:pic>
        <p:nvPicPr>
          <p:cNvPr id="1318" name="Image 1317">
            <a:extLst>
              <a:ext uri="{FF2B5EF4-FFF2-40B4-BE49-F238E27FC236}">
                <a16:creationId xmlns:a16="http://schemas.microsoft.com/office/drawing/2014/main" id="{E48DEBAF-3E10-467B-951B-467DD02F6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289782" y="1699255"/>
            <a:ext cx="551678" cy="454144"/>
          </a:xfrm>
          <a:prstGeom prst="rect">
            <a:avLst/>
          </a:prstGeom>
        </p:spPr>
      </p:pic>
      <p:pic>
        <p:nvPicPr>
          <p:cNvPr id="1319" name="Image 1318">
            <a:extLst>
              <a:ext uri="{FF2B5EF4-FFF2-40B4-BE49-F238E27FC236}">
                <a16:creationId xmlns:a16="http://schemas.microsoft.com/office/drawing/2014/main" id="{E6C69384-4605-442A-8BB8-FDC44501C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003398" y="1600354"/>
            <a:ext cx="551678" cy="454144"/>
          </a:xfrm>
          <a:prstGeom prst="rect">
            <a:avLst/>
          </a:prstGeom>
        </p:spPr>
      </p:pic>
      <p:pic>
        <p:nvPicPr>
          <p:cNvPr id="1320" name="Image 1319">
            <a:extLst>
              <a:ext uri="{FF2B5EF4-FFF2-40B4-BE49-F238E27FC236}">
                <a16:creationId xmlns:a16="http://schemas.microsoft.com/office/drawing/2014/main" id="{0AE63C68-DD56-43E3-AC5B-01BCF567A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717014" y="1501452"/>
            <a:ext cx="551678" cy="454144"/>
          </a:xfrm>
          <a:prstGeom prst="rect">
            <a:avLst/>
          </a:prstGeom>
        </p:spPr>
      </p:pic>
      <p:pic>
        <p:nvPicPr>
          <p:cNvPr id="1321" name="Image 1320">
            <a:extLst>
              <a:ext uri="{FF2B5EF4-FFF2-40B4-BE49-F238E27FC236}">
                <a16:creationId xmlns:a16="http://schemas.microsoft.com/office/drawing/2014/main" id="{03396273-8817-4EA3-997E-0C32C7AD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430630" y="1402551"/>
            <a:ext cx="551678" cy="454144"/>
          </a:xfrm>
          <a:prstGeom prst="rect">
            <a:avLst/>
          </a:prstGeom>
        </p:spPr>
      </p:pic>
      <p:pic>
        <p:nvPicPr>
          <p:cNvPr id="1322" name="Image 1321">
            <a:extLst>
              <a:ext uri="{FF2B5EF4-FFF2-40B4-BE49-F238E27FC236}">
                <a16:creationId xmlns:a16="http://schemas.microsoft.com/office/drawing/2014/main" id="{E6BDCBE5-D405-47F5-BD37-073AAF08A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144246" y="1303649"/>
            <a:ext cx="551678" cy="454144"/>
          </a:xfrm>
          <a:prstGeom prst="rect">
            <a:avLst/>
          </a:prstGeom>
        </p:spPr>
      </p:pic>
      <p:pic>
        <p:nvPicPr>
          <p:cNvPr id="1323" name="Image 1322">
            <a:extLst>
              <a:ext uri="{FF2B5EF4-FFF2-40B4-BE49-F238E27FC236}">
                <a16:creationId xmlns:a16="http://schemas.microsoft.com/office/drawing/2014/main" id="{7B7365FF-CC0A-4809-A1A4-FF5E8964F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57862" y="1204748"/>
            <a:ext cx="551678" cy="454144"/>
          </a:xfrm>
          <a:prstGeom prst="rect">
            <a:avLst/>
          </a:prstGeom>
        </p:spPr>
      </p:pic>
      <p:pic>
        <p:nvPicPr>
          <p:cNvPr id="1324" name="Image 1323">
            <a:extLst>
              <a:ext uri="{FF2B5EF4-FFF2-40B4-BE49-F238E27FC236}">
                <a16:creationId xmlns:a16="http://schemas.microsoft.com/office/drawing/2014/main" id="{54FC9D3A-2240-4802-A59F-E88489C44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571478" y="1105847"/>
            <a:ext cx="551678" cy="454144"/>
          </a:xfrm>
          <a:prstGeom prst="rect">
            <a:avLst/>
          </a:prstGeom>
        </p:spPr>
      </p:pic>
      <p:pic>
        <p:nvPicPr>
          <p:cNvPr id="1325" name="Image 1324">
            <a:extLst>
              <a:ext uri="{FF2B5EF4-FFF2-40B4-BE49-F238E27FC236}">
                <a16:creationId xmlns:a16="http://schemas.microsoft.com/office/drawing/2014/main" id="{175EA119-7720-469C-BEB5-6959161B3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285094" y="1006945"/>
            <a:ext cx="551678" cy="454144"/>
          </a:xfrm>
          <a:prstGeom prst="rect">
            <a:avLst/>
          </a:prstGeom>
        </p:spPr>
      </p:pic>
      <p:pic>
        <p:nvPicPr>
          <p:cNvPr id="1326" name="Image 1325">
            <a:extLst>
              <a:ext uri="{FF2B5EF4-FFF2-40B4-BE49-F238E27FC236}">
                <a16:creationId xmlns:a16="http://schemas.microsoft.com/office/drawing/2014/main" id="{5ECA7EF3-4575-4A7A-AD8E-5A15AFC2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998711" y="908044"/>
            <a:ext cx="551678" cy="454144"/>
          </a:xfrm>
          <a:prstGeom prst="rect">
            <a:avLst/>
          </a:prstGeom>
        </p:spPr>
      </p:pic>
      <p:pic>
        <p:nvPicPr>
          <p:cNvPr id="1327" name="Image 1326">
            <a:extLst>
              <a:ext uri="{FF2B5EF4-FFF2-40B4-BE49-F238E27FC236}">
                <a16:creationId xmlns:a16="http://schemas.microsoft.com/office/drawing/2014/main" id="{0EFC2A6B-06BA-49F0-8FEC-62AA039C2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712327" y="809142"/>
            <a:ext cx="551678" cy="454144"/>
          </a:xfrm>
          <a:prstGeom prst="rect">
            <a:avLst/>
          </a:prstGeom>
        </p:spPr>
      </p:pic>
      <p:pic>
        <p:nvPicPr>
          <p:cNvPr id="1342" name="Image 1341">
            <a:extLst>
              <a:ext uri="{FF2B5EF4-FFF2-40B4-BE49-F238E27FC236}">
                <a16:creationId xmlns:a16="http://schemas.microsoft.com/office/drawing/2014/main" id="{40C58C90-8221-4057-8885-922A42E08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6614" y="2608602"/>
            <a:ext cx="551678" cy="454144"/>
          </a:xfrm>
          <a:prstGeom prst="rect">
            <a:avLst/>
          </a:prstGeom>
        </p:spPr>
      </p:pic>
      <p:pic>
        <p:nvPicPr>
          <p:cNvPr id="1343" name="Image 1342">
            <a:extLst>
              <a:ext uri="{FF2B5EF4-FFF2-40B4-BE49-F238E27FC236}">
                <a16:creationId xmlns:a16="http://schemas.microsoft.com/office/drawing/2014/main" id="{75ECBC95-477D-48C9-BFA3-9F6667540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50230" y="2509701"/>
            <a:ext cx="551678" cy="454144"/>
          </a:xfrm>
          <a:prstGeom prst="rect">
            <a:avLst/>
          </a:prstGeom>
        </p:spPr>
      </p:pic>
      <p:pic>
        <p:nvPicPr>
          <p:cNvPr id="1344" name="Image 1343">
            <a:extLst>
              <a:ext uri="{FF2B5EF4-FFF2-40B4-BE49-F238E27FC236}">
                <a16:creationId xmlns:a16="http://schemas.microsoft.com/office/drawing/2014/main" id="{1431B0CD-F195-40F8-B721-59E4FA2FB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463846" y="2410800"/>
            <a:ext cx="551678" cy="454144"/>
          </a:xfrm>
          <a:prstGeom prst="rect">
            <a:avLst/>
          </a:prstGeom>
        </p:spPr>
      </p:pic>
      <p:pic>
        <p:nvPicPr>
          <p:cNvPr id="1345" name="Image 1344">
            <a:extLst>
              <a:ext uri="{FF2B5EF4-FFF2-40B4-BE49-F238E27FC236}">
                <a16:creationId xmlns:a16="http://schemas.microsoft.com/office/drawing/2014/main" id="{F75DD094-D406-451E-B9A7-2887EADB8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177462" y="2311898"/>
            <a:ext cx="551678" cy="454144"/>
          </a:xfrm>
          <a:prstGeom prst="rect">
            <a:avLst/>
          </a:prstGeom>
        </p:spPr>
      </p:pic>
      <p:pic>
        <p:nvPicPr>
          <p:cNvPr id="1346" name="Image 1345">
            <a:extLst>
              <a:ext uri="{FF2B5EF4-FFF2-40B4-BE49-F238E27FC236}">
                <a16:creationId xmlns:a16="http://schemas.microsoft.com/office/drawing/2014/main" id="{9EA3A96F-03FC-4A10-8B75-047C8E688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891078" y="2212997"/>
            <a:ext cx="551678" cy="454144"/>
          </a:xfrm>
          <a:prstGeom prst="rect">
            <a:avLst/>
          </a:prstGeom>
        </p:spPr>
      </p:pic>
      <p:pic>
        <p:nvPicPr>
          <p:cNvPr id="1347" name="Image 1346">
            <a:extLst>
              <a:ext uri="{FF2B5EF4-FFF2-40B4-BE49-F238E27FC236}">
                <a16:creationId xmlns:a16="http://schemas.microsoft.com/office/drawing/2014/main" id="{E2D87D7D-DD60-4EF3-BDDE-AF82F3116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602628" y="2114382"/>
            <a:ext cx="551678" cy="454144"/>
          </a:xfrm>
          <a:prstGeom prst="rect">
            <a:avLst/>
          </a:prstGeom>
        </p:spPr>
      </p:pic>
      <p:pic>
        <p:nvPicPr>
          <p:cNvPr id="1348" name="Image 1347">
            <a:extLst>
              <a:ext uri="{FF2B5EF4-FFF2-40B4-BE49-F238E27FC236}">
                <a16:creationId xmlns:a16="http://schemas.microsoft.com/office/drawing/2014/main" id="{CEF34343-AACF-4A93-BC8B-E1FD3C4FD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316244" y="2015480"/>
            <a:ext cx="551678" cy="454144"/>
          </a:xfrm>
          <a:prstGeom prst="rect">
            <a:avLst/>
          </a:prstGeom>
        </p:spPr>
      </p:pic>
      <p:pic>
        <p:nvPicPr>
          <p:cNvPr id="1349" name="Image 1348">
            <a:extLst>
              <a:ext uri="{FF2B5EF4-FFF2-40B4-BE49-F238E27FC236}">
                <a16:creationId xmlns:a16="http://schemas.microsoft.com/office/drawing/2014/main" id="{C4C03655-412B-4E96-8BBB-512ECAB18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029860" y="1916579"/>
            <a:ext cx="551678" cy="454144"/>
          </a:xfrm>
          <a:prstGeom prst="rect">
            <a:avLst/>
          </a:prstGeom>
        </p:spPr>
      </p:pic>
      <p:pic>
        <p:nvPicPr>
          <p:cNvPr id="1350" name="Image 1349">
            <a:extLst>
              <a:ext uri="{FF2B5EF4-FFF2-40B4-BE49-F238E27FC236}">
                <a16:creationId xmlns:a16="http://schemas.microsoft.com/office/drawing/2014/main" id="{EB7E0696-D628-4FFF-ADD4-CC9AB18C0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743476" y="1817678"/>
            <a:ext cx="551678" cy="454144"/>
          </a:xfrm>
          <a:prstGeom prst="rect">
            <a:avLst/>
          </a:prstGeom>
        </p:spPr>
      </p:pic>
      <p:pic>
        <p:nvPicPr>
          <p:cNvPr id="1351" name="Image 1350">
            <a:extLst>
              <a:ext uri="{FF2B5EF4-FFF2-40B4-BE49-F238E27FC236}">
                <a16:creationId xmlns:a16="http://schemas.microsoft.com/office/drawing/2014/main" id="{95261010-DA23-491F-81C8-35089B903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457092" y="1718776"/>
            <a:ext cx="551678" cy="454144"/>
          </a:xfrm>
          <a:prstGeom prst="rect">
            <a:avLst/>
          </a:prstGeom>
        </p:spPr>
      </p:pic>
      <p:pic>
        <p:nvPicPr>
          <p:cNvPr id="1352" name="Image 1351">
            <a:extLst>
              <a:ext uri="{FF2B5EF4-FFF2-40B4-BE49-F238E27FC236}">
                <a16:creationId xmlns:a16="http://schemas.microsoft.com/office/drawing/2014/main" id="{EE14AB8F-35D9-4A82-8048-FEBC81845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170709" y="1619875"/>
            <a:ext cx="551678" cy="454144"/>
          </a:xfrm>
          <a:prstGeom prst="rect">
            <a:avLst/>
          </a:prstGeom>
        </p:spPr>
      </p:pic>
      <p:pic>
        <p:nvPicPr>
          <p:cNvPr id="1353" name="Image 1352">
            <a:extLst>
              <a:ext uri="{FF2B5EF4-FFF2-40B4-BE49-F238E27FC236}">
                <a16:creationId xmlns:a16="http://schemas.microsoft.com/office/drawing/2014/main" id="{7E545376-8263-4651-8235-D561D6527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884325" y="1520973"/>
            <a:ext cx="551678" cy="454144"/>
          </a:xfrm>
          <a:prstGeom prst="rect">
            <a:avLst/>
          </a:prstGeom>
        </p:spPr>
      </p:pic>
      <p:pic>
        <p:nvPicPr>
          <p:cNvPr id="1354" name="Image 1353">
            <a:extLst>
              <a:ext uri="{FF2B5EF4-FFF2-40B4-BE49-F238E27FC236}">
                <a16:creationId xmlns:a16="http://schemas.microsoft.com/office/drawing/2014/main" id="{40FE3165-BED0-4074-9453-DD6CB412B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597941" y="1422072"/>
            <a:ext cx="551678" cy="454144"/>
          </a:xfrm>
          <a:prstGeom prst="rect">
            <a:avLst/>
          </a:prstGeom>
        </p:spPr>
      </p:pic>
      <p:pic>
        <p:nvPicPr>
          <p:cNvPr id="1355" name="Image 1354">
            <a:extLst>
              <a:ext uri="{FF2B5EF4-FFF2-40B4-BE49-F238E27FC236}">
                <a16:creationId xmlns:a16="http://schemas.microsoft.com/office/drawing/2014/main" id="{A22B9AC7-F8F4-4592-BD67-B175BEED6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11557" y="1323171"/>
            <a:ext cx="551678" cy="454144"/>
          </a:xfrm>
          <a:prstGeom prst="rect">
            <a:avLst/>
          </a:prstGeom>
        </p:spPr>
      </p:pic>
      <p:pic>
        <p:nvPicPr>
          <p:cNvPr id="1371" name="Image 1370">
            <a:extLst>
              <a:ext uri="{FF2B5EF4-FFF2-40B4-BE49-F238E27FC236}">
                <a16:creationId xmlns:a16="http://schemas.microsoft.com/office/drawing/2014/main" id="{E867F971-CE19-4C08-91D4-51CFE02D9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151543" y="3093164"/>
            <a:ext cx="551678" cy="454144"/>
          </a:xfrm>
          <a:prstGeom prst="rect">
            <a:avLst/>
          </a:prstGeom>
        </p:spPr>
      </p:pic>
      <p:pic>
        <p:nvPicPr>
          <p:cNvPr id="1372" name="Image 1371">
            <a:extLst>
              <a:ext uri="{FF2B5EF4-FFF2-40B4-BE49-F238E27FC236}">
                <a16:creationId xmlns:a16="http://schemas.microsoft.com/office/drawing/2014/main" id="{DA40310E-7A13-4FB1-9032-81A20DADF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2073" y="2994263"/>
            <a:ext cx="551678" cy="454144"/>
          </a:xfrm>
          <a:prstGeom prst="rect">
            <a:avLst/>
          </a:prstGeom>
        </p:spPr>
      </p:pic>
      <p:pic>
        <p:nvPicPr>
          <p:cNvPr id="1373" name="Image 1372">
            <a:extLst>
              <a:ext uri="{FF2B5EF4-FFF2-40B4-BE49-F238E27FC236}">
                <a16:creationId xmlns:a16="http://schemas.microsoft.com/office/drawing/2014/main" id="{CFB0FE65-B68B-4FA1-95E5-6AD62985C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275689" y="2895361"/>
            <a:ext cx="551678" cy="454144"/>
          </a:xfrm>
          <a:prstGeom prst="rect">
            <a:avLst/>
          </a:prstGeom>
        </p:spPr>
      </p:pic>
      <p:pic>
        <p:nvPicPr>
          <p:cNvPr id="1374" name="Image 1373">
            <a:extLst>
              <a:ext uri="{FF2B5EF4-FFF2-40B4-BE49-F238E27FC236}">
                <a16:creationId xmlns:a16="http://schemas.microsoft.com/office/drawing/2014/main" id="{E1D8A403-9C06-4732-A5B4-90688A19B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989305" y="2796460"/>
            <a:ext cx="551678" cy="454144"/>
          </a:xfrm>
          <a:prstGeom prst="rect">
            <a:avLst/>
          </a:prstGeom>
        </p:spPr>
      </p:pic>
      <p:pic>
        <p:nvPicPr>
          <p:cNvPr id="1375" name="Image 1374">
            <a:extLst>
              <a:ext uri="{FF2B5EF4-FFF2-40B4-BE49-F238E27FC236}">
                <a16:creationId xmlns:a16="http://schemas.microsoft.com/office/drawing/2014/main" id="{EC2721A5-22DA-49C8-ACA6-3A56D4C8D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702921" y="2697559"/>
            <a:ext cx="551678" cy="454144"/>
          </a:xfrm>
          <a:prstGeom prst="rect">
            <a:avLst/>
          </a:prstGeom>
        </p:spPr>
      </p:pic>
      <p:pic>
        <p:nvPicPr>
          <p:cNvPr id="1376" name="Image 1375">
            <a:extLst>
              <a:ext uri="{FF2B5EF4-FFF2-40B4-BE49-F238E27FC236}">
                <a16:creationId xmlns:a16="http://schemas.microsoft.com/office/drawing/2014/main" id="{837BD9C7-86C2-48F5-B600-1DB9DDEBC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414471" y="2598944"/>
            <a:ext cx="551678" cy="454144"/>
          </a:xfrm>
          <a:prstGeom prst="rect">
            <a:avLst/>
          </a:prstGeom>
        </p:spPr>
      </p:pic>
      <p:pic>
        <p:nvPicPr>
          <p:cNvPr id="1377" name="Image 1376">
            <a:extLst>
              <a:ext uri="{FF2B5EF4-FFF2-40B4-BE49-F238E27FC236}">
                <a16:creationId xmlns:a16="http://schemas.microsoft.com/office/drawing/2014/main" id="{87A6109D-F6B9-4618-B1E5-48FD306AF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128087" y="2500042"/>
            <a:ext cx="551678" cy="454144"/>
          </a:xfrm>
          <a:prstGeom prst="rect">
            <a:avLst/>
          </a:prstGeom>
        </p:spPr>
      </p:pic>
      <p:pic>
        <p:nvPicPr>
          <p:cNvPr id="1378" name="Image 1377">
            <a:extLst>
              <a:ext uri="{FF2B5EF4-FFF2-40B4-BE49-F238E27FC236}">
                <a16:creationId xmlns:a16="http://schemas.microsoft.com/office/drawing/2014/main" id="{D4BE49E0-6968-47E8-ACB1-B2099F8FA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841703" y="2401141"/>
            <a:ext cx="551678" cy="454144"/>
          </a:xfrm>
          <a:prstGeom prst="rect">
            <a:avLst/>
          </a:prstGeom>
        </p:spPr>
      </p:pic>
      <p:pic>
        <p:nvPicPr>
          <p:cNvPr id="1379" name="Image 1378">
            <a:extLst>
              <a:ext uri="{FF2B5EF4-FFF2-40B4-BE49-F238E27FC236}">
                <a16:creationId xmlns:a16="http://schemas.microsoft.com/office/drawing/2014/main" id="{C3CE4992-6C53-42FF-9C44-6F5F4AF52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555319" y="2302239"/>
            <a:ext cx="551678" cy="454144"/>
          </a:xfrm>
          <a:prstGeom prst="rect">
            <a:avLst/>
          </a:prstGeom>
        </p:spPr>
      </p:pic>
      <p:pic>
        <p:nvPicPr>
          <p:cNvPr id="1380" name="Image 1379">
            <a:extLst>
              <a:ext uri="{FF2B5EF4-FFF2-40B4-BE49-F238E27FC236}">
                <a16:creationId xmlns:a16="http://schemas.microsoft.com/office/drawing/2014/main" id="{3327A443-ECCD-431E-8EF1-99A269B98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68936" y="2203338"/>
            <a:ext cx="551678" cy="454144"/>
          </a:xfrm>
          <a:prstGeom prst="rect">
            <a:avLst/>
          </a:prstGeom>
        </p:spPr>
      </p:pic>
      <p:pic>
        <p:nvPicPr>
          <p:cNvPr id="1381" name="Image 1380">
            <a:extLst>
              <a:ext uri="{FF2B5EF4-FFF2-40B4-BE49-F238E27FC236}">
                <a16:creationId xmlns:a16="http://schemas.microsoft.com/office/drawing/2014/main" id="{35BC27D1-044A-4ABD-BA26-5285CDDDD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982552" y="2104437"/>
            <a:ext cx="551678" cy="454144"/>
          </a:xfrm>
          <a:prstGeom prst="rect">
            <a:avLst/>
          </a:prstGeom>
        </p:spPr>
      </p:pic>
      <p:pic>
        <p:nvPicPr>
          <p:cNvPr id="1382" name="Image 1381">
            <a:extLst>
              <a:ext uri="{FF2B5EF4-FFF2-40B4-BE49-F238E27FC236}">
                <a16:creationId xmlns:a16="http://schemas.microsoft.com/office/drawing/2014/main" id="{B3906542-199D-4E85-859D-F77FC8A9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96168" y="2005535"/>
            <a:ext cx="551678" cy="454144"/>
          </a:xfrm>
          <a:prstGeom prst="rect">
            <a:avLst/>
          </a:prstGeom>
        </p:spPr>
      </p:pic>
      <p:pic>
        <p:nvPicPr>
          <p:cNvPr id="1383" name="Image 1382">
            <a:extLst>
              <a:ext uri="{FF2B5EF4-FFF2-40B4-BE49-F238E27FC236}">
                <a16:creationId xmlns:a16="http://schemas.microsoft.com/office/drawing/2014/main" id="{6BEA8C7B-1466-4A21-821B-CC57AC16C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409784" y="1906634"/>
            <a:ext cx="551678" cy="454144"/>
          </a:xfrm>
          <a:prstGeom prst="rect">
            <a:avLst/>
          </a:prstGeom>
        </p:spPr>
      </p:pic>
      <p:pic>
        <p:nvPicPr>
          <p:cNvPr id="1384" name="Image 1383">
            <a:extLst>
              <a:ext uri="{FF2B5EF4-FFF2-40B4-BE49-F238E27FC236}">
                <a16:creationId xmlns:a16="http://schemas.microsoft.com/office/drawing/2014/main" id="{4FCDE1E0-43BB-4C84-B567-25D1BCF74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123400" y="1807732"/>
            <a:ext cx="551678" cy="454144"/>
          </a:xfrm>
          <a:prstGeom prst="rect">
            <a:avLst/>
          </a:prstGeom>
        </p:spPr>
      </p:pic>
      <p:pic>
        <p:nvPicPr>
          <p:cNvPr id="1385" name="Image 1384">
            <a:extLst>
              <a:ext uri="{FF2B5EF4-FFF2-40B4-BE49-F238E27FC236}">
                <a16:creationId xmlns:a16="http://schemas.microsoft.com/office/drawing/2014/main" id="{04E3FFDE-0DE7-4851-8801-CADAEF7D1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837016" y="1708831"/>
            <a:ext cx="551678" cy="454144"/>
          </a:xfrm>
          <a:prstGeom prst="rect">
            <a:avLst/>
          </a:prstGeom>
        </p:spPr>
      </p:pic>
      <p:pic>
        <p:nvPicPr>
          <p:cNvPr id="1400" name="Image 1399">
            <a:extLst>
              <a:ext uri="{FF2B5EF4-FFF2-40B4-BE49-F238E27FC236}">
                <a16:creationId xmlns:a16="http://schemas.microsoft.com/office/drawing/2014/main" id="{8DBF6150-90B7-4206-94EB-377E4090D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61303" y="3508291"/>
            <a:ext cx="551678" cy="454144"/>
          </a:xfrm>
          <a:prstGeom prst="rect">
            <a:avLst/>
          </a:prstGeom>
        </p:spPr>
      </p:pic>
      <p:pic>
        <p:nvPicPr>
          <p:cNvPr id="1401" name="Image 1400">
            <a:extLst>
              <a:ext uri="{FF2B5EF4-FFF2-40B4-BE49-F238E27FC236}">
                <a16:creationId xmlns:a16="http://schemas.microsoft.com/office/drawing/2014/main" id="{B9B3EAE6-4714-4FF2-A3AC-2861291FB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74919" y="3409390"/>
            <a:ext cx="551678" cy="454144"/>
          </a:xfrm>
          <a:prstGeom prst="rect">
            <a:avLst/>
          </a:prstGeom>
        </p:spPr>
      </p:pic>
      <p:pic>
        <p:nvPicPr>
          <p:cNvPr id="1402" name="Image 1401">
            <a:extLst>
              <a:ext uri="{FF2B5EF4-FFF2-40B4-BE49-F238E27FC236}">
                <a16:creationId xmlns:a16="http://schemas.microsoft.com/office/drawing/2014/main" id="{3D0B572A-6444-489E-872E-F20FDC743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588535" y="3310488"/>
            <a:ext cx="551678" cy="454144"/>
          </a:xfrm>
          <a:prstGeom prst="rect">
            <a:avLst/>
          </a:prstGeom>
        </p:spPr>
      </p:pic>
      <p:pic>
        <p:nvPicPr>
          <p:cNvPr id="1403" name="Image 1402">
            <a:extLst>
              <a:ext uri="{FF2B5EF4-FFF2-40B4-BE49-F238E27FC236}">
                <a16:creationId xmlns:a16="http://schemas.microsoft.com/office/drawing/2014/main" id="{D0CB6E70-A337-433E-A44A-2DC847FC2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302151" y="3211587"/>
            <a:ext cx="551678" cy="454144"/>
          </a:xfrm>
          <a:prstGeom prst="rect">
            <a:avLst/>
          </a:prstGeom>
        </p:spPr>
      </p:pic>
      <p:pic>
        <p:nvPicPr>
          <p:cNvPr id="1404" name="Image 1403">
            <a:extLst>
              <a:ext uri="{FF2B5EF4-FFF2-40B4-BE49-F238E27FC236}">
                <a16:creationId xmlns:a16="http://schemas.microsoft.com/office/drawing/2014/main" id="{0B9B69B7-43E7-4CEB-9DC1-F950B8926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015768" y="3112685"/>
            <a:ext cx="551678" cy="454144"/>
          </a:xfrm>
          <a:prstGeom prst="rect">
            <a:avLst/>
          </a:prstGeom>
        </p:spPr>
      </p:pic>
      <p:pic>
        <p:nvPicPr>
          <p:cNvPr id="1405" name="Image 1404">
            <a:extLst>
              <a:ext uri="{FF2B5EF4-FFF2-40B4-BE49-F238E27FC236}">
                <a16:creationId xmlns:a16="http://schemas.microsoft.com/office/drawing/2014/main" id="{EC08CF98-C6BE-4779-9F73-21CD6E84D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27317" y="3014070"/>
            <a:ext cx="551678" cy="454144"/>
          </a:xfrm>
          <a:prstGeom prst="rect">
            <a:avLst/>
          </a:prstGeom>
        </p:spPr>
      </p:pic>
      <p:pic>
        <p:nvPicPr>
          <p:cNvPr id="1406" name="Image 1405">
            <a:extLst>
              <a:ext uri="{FF2B5EF4-FFF2-40B4-BE49-F238E27FC236}">
                <a16:creationId xmlns:a16="http://schemas.microsoft.com/office/drawing/2014/main" id="{5DBEC622-C115-48F5-BABC-282A977F5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440934" y="2915169"/>
            <a:ext cx="551678" cy="454144"/>
          </a:xfrm>
          <a:prstGeom prst="rect">
            <a:avLst/>
          </a:prstGeom>
        </p:spPr>
      </p:pic>
      <p:pic>
        <p:nvPicPr>
          <p:cNvPr id="1407" name="Image 1406">
            <a:extLst>
              <a:ext uri="{FF2B5EF4-FFF2-40B4-BE49-F238E27FC236}">
                <a16:creationId xmlns:a16="http://schemas.microsoft.com/office/drawing/2014/main" id="{C4EEFD51-2C48-4D9D-8E3A-60AD6A965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154550" y="2816268"/>
            <a:ext cx="551678" cy="454144"/>
          </a:xfrm>
          <a:prstGeom prst="rect">
            <a:avLst/>
          </a:prstGeom>
        </p:spPr>
      </p:pic>
      <p:pic>
        <p:nvPicPr>
          <p:cNvPr id="1408" name="Image 1407">
            <a:extLst>
              <a:ext uri="{FF2B5EF4-FFF2-40B4-BE49-F238E27FC236}">
                <a16:creationId xmlns:a16="http://schemas.microsoft.com/office/drawing/2014/main" id="{93BDDD9E-64EC-4095-B894-88F319731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868166" y="2717366"/>
            <a:ext cx="551678" cy="454144"/>
          </a:xfrm>
          <a:prstGeom prst="rect">
            <a:avLst/>
          </a:prstGeom>
        </p:spPr>
      </p:pic>
      <p:pic>
        <p:nvPicPr>
          <p:cNvPr id="1409" name="Image 1408">
            <a:extLst>
              <a:ext uri="{FF2B5EF4-FFF2-40B4-BE49-F238E27FC236}">
                <a16:creationId xmlns:a16="http://schemas.microsoft.com/office/drawing/2014/main" id="{6F2AF03E-3B06-4D14-B13E-6380E9E83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581782" y="2618465"/>
            <a:ext cx="551678" cy="454144"/>
          </a:xfrm>
          <a:prstGeom prst="rect">
            <a:avLst/>
          </a:prstGeom>
        </p:spPr>
      </p:pic>
      <p:pic>
        <p:nvPicPr>
          <p:cNvPr id="1410" name="Image 1409">
            <a:extLst>
              <a:ext uri="{FF2B5EF4-FFF2-40B4-BE49-F238E27FC236}">
                <a16:creationId xmlns:a16="http://schemas.microsoft.com/office/drawing/2014/main" id="{88A962E0-4C59-445C-B358-1D822E806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295398" y="2519563"/>
            <a:ext cx="551678" cy="454144"/>
          </a:xfrm>
          <a:prstGeom prst="rect">
            <a:avLst/>
          </a:prstGeom>
        </p:spPr>
      </p:pic>
      <p:pic>
        <p:nvPicPr>
          <p:cNvPr id="1411" name="Image 1410">
            <a:extLst>
              <a:ext uri="{FF2B5EF4-FFF2-40B4-BE49-F238E27FC236}">
                <a16:creationId xmlns:a16="http://schemas.microsoft.com/office/drawing/2014/main" id="{7BC5B3BF-CE0C-4C14-AC53-90DB83960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009014" y="2420662"/>
            <a:ext cx="551678" cy="454144"/>
          </a:xfrm>
          <a:prstGeom prst="rect">
            <a:avLst/>
          </a:prstGeom>
        </p:spPr>
      </p:pic>
      <p:pic>
        <p:nvPicPr>
          <p:cNvPr id="1412" name="Image 1411">
            <a:extLst>
              <a:ext uri="{FF2B5EF4-FFF2-40B4-BE49-F238E27FC236}">
                <a16:creationId xmlns:a16="http://schemas.microsoft.com/office/drawing/2014/main" id="{841FEAAB-F2EB-4E24-AE27-310310846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722630" y="2321761"/>
            <a:ext cx="551678" cy="454144"/>
          </a:xfrm>
          <a:prstGeom prst="rect">
            <a:avLst/>
          </a:prstGeom>
        </p:spPr>
      </p:pic>
      <p:pic>
        <p:nvPicPr>
          <p:cNvPr id="1413" name="Image 1412">
            <a:extLst>
              <a:ext uri="{FF2B5EF4-FFF2-40B4-BE49-F238E27FC236}">
                <a16:creationId xmlns:a16="http://schemas.microsoft.com/office/drawing/2014/main" id="{3C2E05A3-7EC9-44CF-B1AC-E3FF8D83D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436247" y="2222859"/>
            <a:ext cx="551678" cy="454144"/>
          </a:xfrm>
          <a:prstGeom prst="rect">
            <a:avLst/>
          </a:prstGeom>
        </p:spPr>
      </p:pic>
      <p:pic>
        <p:nvPicPr>
          <p:cNvPr id="1429" name="Image 1428">
            <a:extLst>
              <a:ext uri="{FF2B5EF4-FFF2-40B4-BE49-F238E27FC236}">
                <a16:creationId xmlns:a16="http://schemas.microsoft.com/office/drawing/2014/main" id="{01E2B9A7-34EC-49DD-A549-387F1EBDE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26854" y="3992853"/>
            <a:ext cx="551678" cy="454144"/>
          </a:xfrm>
          <a:prstGeom prst="rect">
            <a:avLst/>
          </a:prstGeom>
        </p:spPr>
      </p:pic>
      <p:pic>
        <p:nvPicPr>
          <p:cNvPr id="1430" name="Image 1429">
            <a:extLst>
              <a:ext uri="{FF2B5EF4-FFF2-40B4-BE49-F238E27FC236}">
                <a16:creationId xmlns:a16="http://schemas.microsoft.com/office/drawing/2014/main" id="{337CF3B8-C400-4663-BBC7-BCEF1F30E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6762" y="3893951"/>
            <a:ext cx="551678" cy="454144"/>
          </a:xfrm>
          <a:prstGeom prst="rect">
            <a:avLst/>
          </a:prstGeom>
        </p:spPr>
      </p:pic>
      <p:pic>
        <p:nvPicPr>
          <p:cNvPr id="1431" name="Image 1430">
            <a:extLst>
              <a:ext uri="{FF2B5EF4-FFF2-40B4-BE49-F238E27FC236}">
                <a16:creationId xmlns:a16="http://schemas.microsoft.com/office/drawing/2014/main" id="{76ECB43D-7499-42BF-AB11-5131EC471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400378" y="3795050"/>
            <a:ext cx="551678" cy="454144"/>
          </a:xfrm>
          <a:prstGeom prst="rect">
            <a:avLst/>
          </a:prstGeom>
        </p:spPr>
      </p:pic>
      <p:pic>
        <p:nvPicPr>
          <p:cNvPr id="1432" name="Image 1431">
            <a:extLst>
              <a:ext uri="{FF2B5EF4-FFF2-40B4-BE49-F238E27FC236}">
                <a16:creationId xmlns:a16="http://schemas.microsoft.com/office/drawing/2014/main" id="{877D5C87-BF5B-427E-B62F-47F055C7F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113995" y="3696149"/>
            <a:ext cx="551678" cy="454144"/>
          </a:xfrm>
          <a:prstGeom prst="rect">
            <a:avLst/>
          </a:prstGeom>
        </p:spPr>
      </p:pic>
      <p:pic>
        <p:nvPicPr>
          <p:cNvPr id="1433" name="Image 1432">
            <a:extLst>
              <a:ext uri="{FF2B5EF4-FFF2-40B4-BE49-F238E27FC236}">
                <a16:creationId xmlns:a16="http://schemas.microsoft.com/office/drawing/2014/main" id="{B9829C9A-F6A4-4761-A5F8-8790E8234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827611" y="3597247"/>
            <a:ext cx="551678" cy="454144"/>
          </a:xfrm>
          <a:prstGeom prst="rect">
            <a:avLst/>
          </a:prstGeom>
        </p:spPr>
      </p:pic>
      <p:pic>
        <p:nvPicPr>
          <p:cNvPr id="1434" name="Image 1433">
            <a:extLst>
              <a:ext uri="{FF2B5EF4-FFF2-40B4-BE49-F238E27FC236}">
                <a16:creationId xmlns:a16="http://schemas.microsoft.com/office/drawing/2014/main" id="{D3B48B58-974D-488A-9A01-92E81251FD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539161" y="3498632"/>
            <a:ext cx="551678" cy="454144"/>
          </a:xfrm>
          <a:prstGeom prst="rect">
            <a:avLst/>
          </a:prstGeom>
        </p:spPr>
      </p:pic>
      <p:pic>
        <p:nvPicPr>
          <p:cNvPr id="1435" name="Image 1434">
            <a:extLst>
              <a:ext uri="{FF2B5EF4-FFF2-40B4-BE49-F238E27FC236}">
                <a16:creationId xmlns:a16="http://schemas.microsoft.com/office/drawing/2014/main" id="{0514704D-003D-4167-97F0-A231596D6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252777" y="3399731"/>
            <a:ext cx="551678" cy="454144"/>
          </a:xfrm>
          <a:prstGeom prst="rect">
            <a:avLst/>
          </a:prstGeom>
        </p:spPr>
      </p:pic>
      <p:pic>
        <p:nvPicPr>
          <p:cNvPr id="1436" name="Image 1435">
            <a:extLst>
              <a:ext uri="{FF2B5EF4-FFF2-40B4-BE49-F238E27FC236}">
                <a16:creationId xmlns:a16="http://schemas.microsoft.com/office/drawing/2014/main" id="{D46E4347-7F1E-4E7B-AD5D-31877091F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966393" y="3300829"/>
            <a:ext cx="551678" cy="454144"/>
          </a:xfrm>
          <a:prstGeom prst="rect">
            <a:avLst/>
          </a:prstGeom>
        </p:spPr>
      </p:pic>
      <p:pic>
        <p:nvPicPr>
          <p:cNvPr id="1437" name="Image 1436">
            <a:extLst>
              <a:ext uri="{FF2B5EF4-FFF2-40B4-BE49-F238E27FC236}">
                <a16:creationId xmlns:a16="http://schemas.microsoft.com/office/drawing/2014/main" id="{43561478-E097-4704-B306-FA8427F76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80009" y="3201928"/>
            <a:ext cx="551678" cy="454144"/>
          </a:xfrm>
          <a:prstGeom prst="rect">
            <a:avLst/>
          </a:prstGeom>
        </p:spPr>
      </p:pic>
      <p:pic>
        <p:nvPicPr>
          <p:cNvPr id="1438" name="Image 1437">
            <a:extLst>
              <a:ext uri="{FF2B5EF4-FFF2-40B4-BE49-F238E27FC236}">
                <a16:creationId xmlns:a16="http://schemas.microsoft.com/office/drawing/2014/main" id="{0898AB5C-2075-4ABE-86D4-2C37618A9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393625" y="3103027"/>
            <a:ext cx="551678" cy="454144"/>
          </a:xfrm>
          <a:prstGeom prst="rect">
            <a:avLst/>
          </a:prstGeom>
        </p:spPr>
      </p:pic>
      <p:pic>
        <p:nvPicPr>
          <p:cNvPr id="1439" name="Image 1438">
            <a:extLst>
              <a:ext uri="{FF2B5EF4-FFF2-40B4-BE49-F238E27FC236}">
                <a16:creationId xmlns:a16="http://schemas.microsoft.com/office/drawing/2014/main" id="{947B60A6-B534-4ACB-B6C2-5D77A4A86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107241" y="3004125"/>
            <a:ext cx="551678" cy="454144"/>
          </a:xfrm>
          <a:prstGeom prst="rect">
            <a:avLst/>
          </a:prstGeom>
        </p:spPr>
      </p:pic>
      <p:pic>
        <p:nvPicPr>
          <p:cNvPr id="1440" name="Image 1439">
            <a:extLst>
              <a:ext uri="{FF2B5EF4-FFF2-40B4-BE49-F238E27FC236}">
                <a16:creationId xmlns:a16="http://schemas.microsoft.com/office/drawing/2014/main" id="{A895A196-D7B2-433D-8178-73FF8A1CB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820857" y="2905224"/>
            <a:ext cx="551678" cy="454144"/>
          </a:xfrm>
          <a:prstGeom prst="rect">
            <a:avLst/>
          </a:prstGeom>
        </p:spPr>
      </p:pic>
      <p:pic>
        <p:nvPicPr>
          <p:cNvPr id="1441" name="Image 1440">
            <a:extLst>
              <a:ext uri="{FF2B5EF4-FFF2-40B4-BE49-F238E27FC236}">
                <a16:creationId xmlns:a16="http://schemas.microsoft.com/office/drawing/2014/main" id="{820F36DF-F646-4A08-B969-128B29DDF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534474" y="2806322"/>
            <a:ext cx="551678" cy="454144"/>
          </a:xfrm>
          <a:prstGeom prst="rect">
            <a:avLst/>
          </a:prstGeom>
        </p:spPr>
      </p:pic>
      <p:pic>
        <p:nvPicPr>
          <p:cNvPr id="1442" name="Image 1441">
            <a:extLst>
              <a:ext uri="{FF2B5EF4-FFF2-40B4-BE49-F238E27FC236}">
                <a16:creationId xmlns:a16="http://schemas.microsoft.com/office/drawing/2014/main" id="{34C47A8F-F817-4B8B-9BD7-808D85054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248090" y="2707421"/>
            <a:ext cx="551678" cy="454144"/>
          </a:xfrm>
          <a:prstGeom prst="rect">
            <a:avLst/>
          </a:prstGeom>
        </p:spPr>
      </p:pic>
      <p:pic>
        <p:nvPicPr>
          <p:cNvPr id="1456" name="Image 1455">
            <a:extLst>
              <a:ext uri="{FF2B5EF4-FFF2-40B4-BE49-F238E27FC236}">
                <a16:creationId xmlns:a16="http://schemas.microsoft.com/office/drawing/2014/main" id="{81C06257-466F-4D74-AA76-6713CB6F5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429690" y="4507167"/>
            <a:ext cx="551678" cy="454144"/>
          </a:xfrm>
          <a:prstGeom prst="rect">
            <a:avLst/>
          </a:prstGeom>
        </p:spPr>
      </p:pic>
      <p:pic>
        <p:nvPicPr>
          <p:cNvPr id="1457" name="Image 1456">
            <a:extLst>
              <a:ext uri="{FF2B5EF4-FFF2-40B4-BE49-F238E27FC236}">
                <a16:creationId xmlns:a16="http://schemas.microsoft.com/office/drawing/2014/main" id="{4454428B-73C3-46A9-A19F-3AE47FFD7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83926" y="4408266"/>
            <a:ext cx="551678" cy="454144"/>
          </a:xfrm>
          <a:prstGeom prst="rect">
            <a:avLst/>
          </a:prstGeom>
        </p:spPr>
      </p:pic>
      <p:pic>
        <p:nvPicPr>
          <p:cNvPr id="1458" name="Image 1457">
            <a:extLst>
              <a:ext uri="{FF2B5EF4-FFF2-40B4-BE49-F238E27FC236}">
                <a16:creationId xmlns:a16="http://schemas.microsoft.com/office/drawing/2014/main" id="{1DA5DEA2-1B22-4B36-AD24-1C6BAD5B9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97543" y="4309365"/>
            <a:ext cx="551678" cy="454144"/>
          </a:xfrm>
          <a:prstGeom prst="rect">
            <a:avLst/>
          </a:prstGeom>
        </p:spPr>
      </p:pic>
      <p:pic>
        <p:nvPicPr>
          <p:cNvPr id="1459" name="Image 1458">
            <a:extLst>
              <a:ext uri="{FF2B5EF4-FFF2-40B4-BE49-F238E27FC236}">
                <a16:creationId xmlns:a16="http://schemas.microsoft.com/office/drawing/2014/main" id="{5B7D84C6-BAC5-48A3-B1EA-C9DB51BB8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711159" y="4210463"/>
            <a:ext cx="551678" cy="454144"/>
          </a:xfrm>
          <a:prstGeom prst="rect">
            <a:avLst/>
          </a:prstGeom>
        </p:spPr>
      </p:pic>
      <p:pic>
        <p:nvPicPr>
          <p:cNvPr id="1460" name="Image 1459">
            <a:extLst>
              <a:ext uri="{FF2B5EF4-FFF2-40B4-BE49-F238E27FC236}">
                <a16:creationId xmlns:a16="http://schemas.microsoft.com/office/drawing/2014/main" id="{E6E87140-11F7-4442-B96B-0F46FFA29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424775" y="4111562"/>
            <a:ext cx="551678" cy="454144"/>
          </a:xfrm>
          <a:prstGeom prst="rect">
            <a:avLst/>
          </a:prstGeom>
        </p:spPr>
      </p:pic>
      <p:pic>
        <p:nvPicPr>
          <p:cNvPr id="1461" name="Image 1460">
            <a:extLst>
              <a:ext uri="{FF2B5EF4-FFF2-40B4-BE49-F238E27FC236}">
                <a16:creationId xmlns:a16="http://schemas.microsoft.com/office/drawing/2014/main" id="{18ECC7BC-8338-43C3-BD7E-7387837FB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38391" y="4012660"/>
            <a:ext cx="551678" cy="454144"/>
          </a:xfrm>
          <a:prstGeom prst="rect">
            <a:avLst/>
          </a:prstGeom>
        </p:spPr>
      </p:pic>
      <p:pic>
        <p:nvPicPr>
          <p:cNvPr id="1462" name="Image 1461">
            <a:extLst>
              <a:ext uri="{FF2B5EF4-FFF2-40B4-BE49-F238E27FC236}">
                <a16:creationId xmlns:a16="http://schemas.microsoft.com/office/drawing/2014/main" id="{9520B02E-CCFF-456F-8142-F22CABCDB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852007" y="3913759"/>
            <a:ext cx="551678" cy="454144"/>
          </a:xfrm>
          <a:prstGeom prst="rect">
            <a:avLst/>
          </a:prstGeom>
        </p:spPr>
      </p:pic>
      <p:pic>
        <p:nvPicPr>
          <p:cNvPr id="1463" name="Image 1462">
            <a:extLst>
              <a:ext uri="{FF2B5EF4-FFF2-40B4-BE49-F238E27FC236}">
                <a16:creationId xmlns:a16="http://schemas.microsoft.com/office/drawing/2014/main" id="{57750FE2-0F8D-4124-B976-3F32B66B0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563557" y="3815144"/>
            <a:ext cx="551678" cy="454144"/>
          </a:xfrm>
          <a:prstGeom prst="rect">
            <a:avLst/>
          </a:prstGeom>
        </p:spPr>
      </p:pic>
      <p:pic>
        <p:nvPicPr>
          <p:cNvPr id="1464" name="Image 1463">
            <a:extLst>
              <a:ext uri="{FF2B5EF4-FFF2-40B4-BE49-F238E27FC236}">
                <a16:creationId xmlns:a16="http://schemas.microsoft.com/office/drawing/2014/main" id="{16BC4F2D-61FB-426D-8D49-DE034F3F1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277173" y="3716243"/>
            <a:ext cx="551678" cy="454144"/>
          </a:xfrm>
          <a:prstGeom prst="rect">
            <a:avLst/>
          </a:prstGeom>
        </p:spPr>
      </p:pic>
      <p:pic>
        <p:nvPicPr>
          <p:cNvPr id="1465" name="Image 1464">
            <a:extLst>
              <a:ext uri="{FF2B5EF4-FFF2-40B4-BE49-F238E27FC236}">
                <a16:creationId xmlns:a16="http://schemas.microsoft.com/office/drawing/2014/main" id="{96161EAA-3986-4162-8325-721D469EC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990789" y="3617341"/>
            <a:ext cx="551678" cy="454144"/>
          </a:xfrm>
          <a:prstGeom prst="rect">
            <a:avLst/>
          </a:prstGeom>
        </p:spPr>
      </p:pic>
      <p:pic>
        <p:nvPicPr>
          <p:cNvPr id="1466" name="Image 1465">
            <a:extLst>
              <a:ext uri="{FF2B5EF4-FFF2-40B4-BE49-F238E27FC236}">
                <a16:creationId xmlns:a16="http://schemas.microsoft.com/office/drawing/2014/main" id="{07AD1430-19B5-4F29-ABAE-1B05003ED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704405" y="3518440"/>
            <a:ext cx="551678" cy="454144"/>
          </a:xfrm>
          <a:prstGeom prst="rect">
            <a:avLst/>
          </a:prstGeom>
        </p:spPr>
      </p:pic>
      <p:pic>
        <p:nvPicPr>
          <p:cNvPr id="1467" name="Image 1466">
            <a:extLst>
              <a:ext uri="{FF2B5EF4-FFF2-40B4-BE49-F238E27FC236}">
                <a16:creationId xmlns:a16="http://schemas.microsoft.com/office/drawing/2014/main" id="{7B1DC046-1293-44FA-8DB8-771B83346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418021" y="3419538"/>
            <a:ext cx="551678" cy="454144"/>
          </a:xfrm>
          <a:prstGeom prst="rect">
            <a:avLst/>
          </a:prstGeom>
        </p:spPr>
      </p:pic>
      <p:pic>
        <p:nvPicPr>
          <p:cNvPr id="1468" name="Image 1467">
            <a:extLst>
              <a:ext uri="{FF2B5EF4-FFF2-40B4-BE49-F238E27FC236}">
                <a16:creationId xmlns:a16="http://schemas.microsoft.com/office/drawing/2014/main" id="{E2F50CC1-CC81-4A28-A33E-EBCFF8D1A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131638" y="3320637"/>
            <a:ext cx="551678" cy="454144"/>
          </a:xfrm>
          <a:prstGeom prst="rect">
            <a:avLst/>
          </a:prstGeom>
        </p:spPr>
      </p:pic>
      <p:pic>
        <p:nvPicPr>
          <p:cNvPr id="1469" name="Image 1468">
            <a:extLst>
              <a:ext uri="{FF2B5EF4-FFF2-40B4-BE49-F238E27FC236}">
                <a16:creationId xmlns:a16="http://schemas.microsoft.com/office/drawing/2014/main" id="{E1253E4F-E751-4D93-9D11-30F690067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845254" y="3221736"/>
            <a:ext cx="551678" cy="454144"/>
          </a:xfrm>
          <a:prstGeom prst="rect">
            <a:avLst/>
          </a:prstGeom>
        </p:spPr>
      </p:pic>
      <p:pic>
        <p:nvPicPr>
          <p:cNvPr id="1470" name="Image 1469">
            <a:extLst>
              <a:ext uri="{FF2B5EF4-FFF2-40B4-BE49-F238E27FC236}">
                <a16:creationId xmlns:a16="http://schemas.microsoft.com/office/drawing/2014/main" id="{06011268-0E3F-476C-B371-EB04097FC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558870" y="3122834"/>
            <a:ext cx="551678" cy="454144"/>
          </a:xfrm>
          <a:prstGeom prst="rect">
            <a:avLst/>
          </a:prstGeom>
        </p:spPr>
      </p:pic>
      <p:pic>
        <p:nvPicPr>
          <p:cNvPr id="1486" name="Image 1485">
            <a:extLst>
              <a:ext uri="{FF2B5EF4-FFF2-40B4-BE49-F238E27FC236}">
                <a16:creationId xmlns:a16="http://schemas.microsoft.com/office/drawing/2014/main" id="{538B5471-B6E9-4D22-8F1D-ECF7FDF0E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5769" y="4892828"/>
            <a:ext cx="551678" cy="454144"/>
          </a:xfrm>
          <a:prstGeom prst="rect">
            <a:avLst/>
          </a:prstGeom>
        </p:spPr>
      </p:pic>
      <p:pic>
        <p:nvPicPr>
          <p:cNvPr id="1487" name="Image 1486">
            <a:extLst>
              <a:ext uri="{FF2B5EF4-FFF2-40B4-BE49-F238E27FC236}">
                <a16:creationId xmlns:a16="http://schemas.microsoft.com/office/drawing/2014/main" id="{CF5DA514-C5C8-4034-BA47-87C4D461F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09386" y="4793926"/>
            <a:ext cx="551678" cy="454144"/>
          </a:xfrm>
          <a:prstGeom prst="rect">
            <a:avLst/>
          </a:prstGeom>
        </p:spPr>
      </p:pic>
      <p:pic>
        <p:nvPicPr>
          <p:cNvPr id="1488" name="Image 1487">
            <a:extLst>
              <a:ext uri="{FF2B5EF4-FFF2-40B4-BE49-F238E27FC236}">
                <a16:creationId xmlns:a16="http://schemas.microsoft.com/office/drawing/2014/main" id="{F718342C-D0D4-4539-9958-9E94DD0F32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523002" y="4695025"/>
            <a:ext cx="551678" cy="454144"/>
          </a:xfrm>
          <a:prstGeom prst="rect">
            <a:avLst/>
          </a:prstGeom>
        </p:spPr>
      </p:pic>
      <p:pic>
        <p:nvPicPr>
          <p:cNvPr id="1489" name="Image 1488">
            <a:extLst>
              <a:ext uri="{FF2B5EF4-FFF2-40B4-BE49-F238E27FC236}">
                <a16:creationId xmlns:a16="http://schemas.microsoft.com/office/drawing/2014/main" id="{755B1F77-445B-4C98-AB30-DF60B9D59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236618" y="4596124"/>
            <a:ext cx="551678" cy="454144"/>
          </a:xfrm>
          <a:prstGeom prst="rect">
            <a:avLst/>
          </a:prstGeom>
        </p:spPr>
      </p:pic>
      <p:pic>
        <p:nvPicPr>
          <p:cNvPr id="1490" name="Image 1489">
            <a:extLst>
              <a:ext uri="{FF2B5EF4-FFF2-40B4-BE49-F238E27FC236}">
                <a16:creationId xmlns:a16="http://schemas.microsoft.com/office/drawing/2014/main" id="{B39A2BB7-4E1B-4E9A-9AAF-D0E20E065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950234" y="4497222"/>
            <a:ext cx="551678" cy="454144"/>
          </a:xfrm>
          <a:prstGeom prst="rect">
            <a:avLst/>
          </a:prstGeom>
        </p:spPr>
      </p:pic>
      <p:pic>
        <p:nvPicPr>
          <p:cNvPr id="1491" name="Image 1490">
            <a:extLst>
              <a:ext uri="{FF2B5EF4-FFF2-40B4-BE49-F238E27FC236}">
                <a16:creationId xmlns:a16="http://schemas.microsoft.com/office/drawing/2014/main" id="{FF582817-7E32-44F8-AE2A-530D70127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663850" y="4398321"/>
            <a:ext cx="551678" cy="454144"/>
          </a:xfrm>
          <a:prstGeom prst="rect">
            <a:avLst/>
          </a:prstGeom>
        </p:spPr>
      </p:pic>
      <p:pic>
        <p:nvPicPr>
          <p:cNvPr id="1492" name="Image 1491">
            <a:extLst>
              <a:ext uri="{FF2B5EF4-FFF2-40B4-BE49-F238E27FC236}">
                <a16:creationId xmlns:a16="http://schemas.microsoft.com/office/drawing/2014/main" id="{0E05F414-1E76-4BC1-9F86-E9CF6B818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375400" y="4299706"/>
            <a:ext cx="551678" cy="454144"/>
          </a:xfrm>
          <a:prstGeom prst="rect">
            <a:avLst/>
          </a:prstGeom>
        </p:spPr>
      </p:pic>
      <p:pic>
        <p:nvPicPr>
          <p:cNvPr id="1493" name="Image 1492">
            <a:extLst>
              <a:ext uri="{FF2B5EF4-FFF2-40B4-BE49-F238E27FC236}">
                <a16:creationId xmlns:a16="http://schemas.microsoft.com/office/drawing/2014/main" id="{5309BEA3-7F88-4201-9685-A983A4977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089016" y="4200804"/>
            <a:ext cx="551678" cy="454144"/>
          </a:xfrm>
          <a:prstGeom prst="rect">
            <a:avLst/>
          </a:prstGeom>
        </p:spPr>
      </p:pic>
      <p:pic>
        <p:nvPicPr>
          <p:cNvPr id="1494" name="Image 1493">
            <a:extLst>
              <a:ext uri="{FF2B5EF4-FFF2-40B4-BE49-F238E27FC236}">
                <a16:creationId xmlns:a16="http://schemas.microsoft.com/office/drawing/2014/main" id="{3457CEEE-3989-499B-8801-B2E809E25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802632" y="4101903"/>
            <a:ext cx="551678" cy="454144"/>
          </a:xfrm>
          <a:prstGeom prst="rect">
            <a:avLst/>
          </a:prstGeom>
        </p:spPr>
      </p:pic>
      <p:pic>
        <p:nvPicPr>
          <p:cNvPr id="1495" name="Image 1494">
            <a:extLst>
              <a:ext uri="{FF2B5EF4-FFF2-40B4-BE49-F238E27FC236}">
                <a16:creationId xmlns:a16="http://schemas.microsoft.com/office/drawing/2014/main" id="{679B5544-E7F5-4FC1-B2CE-28A8318E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516248" y="4003002"/>
            <a:ext cx="551678" cy="454144"/>
          </a:xfrm>
          <a:prstGeom prst="rect">
            <a:avLst/>
          </a:prstGeom>
        </p:spPr>
      </p:pic>
      <p:pic>
        <p:nvPicPr>
          <p:cNvPr id="1496" name="Image 1495">
            <a:extLst>
              <a:ext uri="{FF2B5EF4-FFF2-40B4-BE49-F238E27FC236}">
                <a16:creationId xmlns:a16="http://schemas.microsoft.com/office/drawing/2014/main" id="{7DD3841F-6992-49F5-91ED-132880DBE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229865" y="3904100"/>
            <a:ext cx="551678" cy="454144"/>
          </a:xfrm>
          <a:prstGeom prst="rect">
            <a:avLst/>
          </a:prstGeom>
        </p:spPr>
      </p:pic>
      <p:pic>
        <p:nvPicPr>
          <p:cNvPr id="1497" name="Image 1496">
            <a:extLst>
              <a:ext uri="{FF2B5EF4-FFF2-40B4-BE49-F238E27FC236}">
                <a16:creationId xmlns:a16="http://schemas.microsoft.com/office/drawing/2014/main" id="{CEF48330-3232-409B-8493-C2A1A723A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943481" y="3805199"/>
            <a:ext cx="551678" cy="454144"/>
          </a:xfrm>
          <a:prstGeom prst="rect">
            <a:avLst/>
          </a:prstGeom>
        </p:spPr>
      </p:pic>
      <p:pic>
        <p:nvPicPr>
          <p:cNvPr id="1498" name="Image 1497">
            <a:extLst>
              <a:ext uri="{FF2B5EF4-FFF2-40B4-BE49-F238E27FC236}">
                <a16:creationId xmlns:a16="http://schemas.microsoft.com/office/drawing/2014/main" id="{49DA003B-9BC6-4E60-BF90-FBE5BA86F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657097" y="3706297"/>
            <a:ext cx="551678" cy="454144"/>
          </a:xfrm>
          <a:prstGeom prst="rect">
            <a:avLst/>
          </a:prstGeom>
        </p:spPr>
      </p:pic>
      <p:pic>
        <p:nvPicPr>
          <p:cNvPr id="1499" name="Image 1498">
            <a:extLst>
              <a:ext uri="{FF2B5EF4-FFF2-40B4-BE49-F238E27FC236}">
                <a16:creationId xmlns:a16="http://schemas.microsoft.com/office/drawing/2014/main" id="{BCBF9A9B-480B-43E6-9B14-0DA57BC56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70713" y="3607396"/>
            <a:ext cx="551678" cy="454144"/>
          </a:xfrm>
          <a:prstGeom prst="rect">
            <a:avLst/>
          </a:prstGeom>
        </p:spPr>
      </p:pic>
      <p:pic>
        <p:nvPicPr>
          <p:cNvPr id="1514" name="Image 1513">
            <a:extLst>
              <a:ext uri="{FF2B5EF4-FFF2-40B4-BE49-F238E27FC236}">
                <a16:creationId xmlns:a16="http://schemas.microsoft.com/office/drawing/2014/main" id="{2B6F889D-C043-41D8-8EFF-DA7D5733D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305000" y="5406856"/>
            <a:ext cx="551678" cy="454144"/>
          </a:xfrm>
          <a:prstGeom prst="rect">
            <a:avLst/>
          </a:prstGeom>
        </p:spPr>
      </p:pic>
      <p:pic>
        <p:nvPicPr>
          <p:cNvPr id="1515" name="Image 1514">
            <a:extLst>
              <a:ext uri="{FF2B5EF4-FFF2-40B4-BE49-F238E27FC236}">
                <a16:creationId xmlns:a16="http://schemas.microsoft.com/office/drawing/2014/main" id="{CE6840E0-2013-41D4-B53F-FFB7402DA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08616" y="5307955"/>
            <a:ext cx="551678" cy="454144"/>
          </a:xfrm>
          <a:prstGeom prst="rect">
            <a:avLst/>
          </a:prstGeom>
        </p:spPr>
      </p:pic>
      <p:pic>
        <p:nvPicPr>
          <p:cNvPr id="1516" name="Image 1515">
            <a:extLst>
              <a:ext uri="{FF2B5EF4-FFF2-40B4-BE49-F238E27FC236}">
                <a16:creationId xmlns:a16="http://schemas.microsoft.com/office/drawing/2014/main" id="{2E632102-2037-416C-BEC4-28737D907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122232" y="5209053"/>
            <a:ext cx="551678" cy="454144"/>
          </a:xfrm>
          <a:prstGeom prst="rect">
            <a:avLst/>
          </a:prstGeom>
        </p:spPr>
      </p:pic>
      <p:pic>
        <p:nvPicPr>
          <p:cNvPr id="1517" name="Image 1516">
            <a:extLst>
              <a:ext uri="{FF2B5EF4-FFF2-40B4-BE49-F238E27FC236}">
                <a16:creationId xmlns:a16="http://schemas.microsoft.com/office/drawing/2014/main" id="{EEC464C3-62A0-43B5-B4C4-7391E6A71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35848" y="5110152"/>
            <a:ext cx="551678" cy="454144"/>
          </a:xfrm>
          <a:prstGeom prst="rect">
            <a:avLst/>
          </a:prstGeom>
        </p:spPr>
      </p:pic>
      <p:pic>
        <p:nvPicPr>
          <p:cNvPr id="1518" name="Image 1517">
            <a:extLst>
              <a:ext uri="{FF2B5EF4-FFF2-40B4-BE49-F238E27FC236}">
                <a16:creationId xmlns:a16="http://schemas.microsoft.com/office/drawing/2014/main" id="{55BDD5B1-F92E-4726-85F4-E44F0E94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549464" y="5011250"/>
            <a:ext cx="551678" cy="454144"/>
          </a:xfrm>
          <a:prstGeom prst="rect">
            <a:avLst/>
          </a:prstGeom>
        </p:spPr>
      </p:pic>
      <p:pic>
        <p:nvPicPr>
          <p:cNvPr id="1519" name="Image 1518">
            <a:extLst>
              <a:ext uri="{FF2B5EF4-FFF2-40B4-BE49-F238E27FC236}">
                <a16:creationId xmlns:a16="http://schemas.microsoft.com/office/drawing/2014/main" id="{CE21FCD9-32FC-4911-9ECC-40B3F1DB2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263080" y="4912349"/>
            <a:ext cx="551678" cy="454144"/>
          </a:xfrm>
          <a:prstGeom prst="rect">
            <a:avLst/>
          </a:prstGeom>
        </p:spPr>
      </p:pic>
      <p:pic>
        <p:nvPicPr>
          <p:cNvPr id="1520" name="Image 1519">
            <a:extLst>
              <a:ext uri="{FF2B5EF4-FFF2-40B4-BE49-F238E27FC236}">
                <a16:creationId xmlns:a16="http://schemas.microsoft.com/office/drawing/2014/main" id="{CFBCC80F-288C-42A6-AE35-E3DD96202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976697" y="4813448"/>
            <a:ext cx="551678" cy="454144"/>
          </a:xfrm>
          <a:prstGeom prst="rect">
            <a:avLst/>
          </a:prstGeom>
        </p:spPr>
      </p:pic>
      <p:pic>
        <p:nvPicPr>
          <p:cNvPr id="1521" name="Image 1520">
            <a:extLst>
              <a:ext uri="{FF2B5EF4-FFF2-40B4-BE49-F238E27FC236}">
                <a16:creationId xmlns:a16="http://schemas.microsoft.com/office/drawing/2014/main" id="{3175C150-6B23-4AF0-9F6E-5BC0E54CE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688246" y="4714833"/>
            <a:ext cx="551678" cy="454144"/>
          </a:xfrm>
          <a:prstGeom prst="rect">
            <a:avLst/>
          </a:prstGeom>
        </p:spPr>
      </p:pic>
      <p:pic>
        <p:nvPicPr>
          <p:cNvPr id="1522" name="Image 1521">
            <a:extLst>
              <a:ext uri="{FF2B5EF4-FFF2-40B4-BE49-F238E27FC236}">
                <a16:creationId xmlns:a16="http://schemas.microsoft.com/office/drawing/2014/main" id="{374937F7-2B75-43CC-BD67-0DA2F3CEB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401863" y="4615931"/>
            <a:ext cx="551678" cy="454144"/>
          </a:xfrm>
          <a:prstGeom prst="rect">
            <a:avLst/>
          </a:prstGeom>
        </p:spPr>
      </p:pic>
      <p:pic>
        <p:nvPicPr>
          <p:cNvPr id="1523" name="Image 1522">
            <a:extLst>
              <a:ext uri="{FF2B5EF4-FFF2-40B4-BE49-F238E27FC236}">
                <a16:creationId xmlns:a16="http://schemas.microsoft.com/office/drawing/2014/main" id="{4CF8EFBC-9962-4B84-A3EF-C33D373D3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115479" y="4517030"/>
            <a:ext cx="551678" cy="454144"/>
          </a:xfrm>
          <a:prstGeom prst="rect">
            <a:avLst/>
          </a:prstGeom>
        </p:spPr>
      </p:pic>
      <p:pic>
        <p:nvPicPr>
          <p:cNvPr id="1524" name="Image 1523">
            <a:extLst>
              <a:ext uri="{FF2B5EF4-FFF2-40B4-BE49-F238E27FC236}">
                <a16:creationId xmlns:a16="http://schemas.microsoft.com/office/drawing/2014/main" id="{3F2D4171-C6AF-4B19-B0C3-C4984A34E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29095" y="4418128"/>
            <a:ext cx="551678" cy="454144"/>
          </a:xfrm>
          <a:prstGeom prst="rect">
            <a:avLst/>
          </a:prstGeom>
        </p:spPr>
      </p:pic>
      <p:pic>
        <p:nvPicPr>
          <p:cNvPr id="1525" name="Image 1524">
            <a:extLst>
              <a:ext uri="{FF2B5EF4-FFF2-40B4-BE49-F238E27FC236}">
                <a16:creationId xmlns:a16="http://schemas.microsoft.com/office/drawing/2014/main" id="{08A1E230-AEEB-4355-B37E-E40AFA541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542711" y="4319227"/>
            <a:ext cx="551678" cy="454144"/>
          </a:xfrm>
          <a:prstGeom prst="rect">
            <a:avLst/>
          </a:prstGeom>
        </p:spPr>
      </p:pic>
      <p:pic>
        <p:nvPicPr>
          <p:cNvPr id="1526" name="Image 1525">
            <a:extLst>
              <a:ext uri="{FF2B5EF4-FFF2-40B4-BE49-F238E27FC236}">
                <a16:creationId xmlns:a16="http://schemas.microsoft.com/office/drawing/2014/main" id="{A67E6BCE-4C8A-4285-8AAE-53DCA9A7D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256327" y="4220326"/>
            <a:ext cx="551678" cy="454144"/>
          </a:xfrm>
          <a:prstGeom prst="rect">
            <a:avLst/>
          </a:prstGeom>
        </p:spPr>
      </p:pic>
      <p:pic>
        <p:nvPicPr>
          <p:cNvPr id="1527" name="Image 1526">
            <a:extLst>
              <a:ext uri="{FF2B5EF4-FFF2-40B4-BE49-F238E27FC236}">
                <a16:creationId xmlns:a16="http://schemas.microsoft.com/office/drawing/2014/main" id="{C31B0569-A73E-41E0-B543-ED8078BEF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969943" y="4121424"/>
            <a:ext cx="551678" cy="454144"/>
          </a:xfrm>
          <a:prstGeom prst="rect">
            <a:avLst/>
          </a:prstGeom>
        </p:spPr>
      </p:pic>
      <p:pic>
        <p:nvPicPr>
          <p:cNvPr id="1528" name="Image 1527">
            <a:extLst>
              <a:ext uri="{FF2B5EF4-FFF2-40B4-BE49-F238E27FC236}">
                <a16:creationId xmlns:a16="http://schemas.microsoft.com/office/drawing/2014/main" id="{E34240BF-F97D-4C33-A379-DDE744353E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683559" y="4022523"/>
            <a:ext cx="551678" cy="454144"/>
          </a:xfrm>
          <a:prstGeom prst="rect">
            <a:avLst/>
          </a:prstGeom>
        </p:spPr>
      </p:pic>
      <p:pic>
        <p:nvPicPr>
          <p:cNvPr id="1542" name="Image 1541">
            <a:extLst>
              <a:ext uri="{FF2B5EF4-FFF2-40B4-BE49-F238E27FC236}">
                <a16:creationId xmlns:a16="http://schemas.microsoft.com/office/drawing/2014/main" id="{DE945A6F-59E9-4448-BB28-7AB396D45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493157" y="5891418"/>
            <a:ext cx="551678" cy="454144"/>
          </a:xfrm>
          <a:prstGeom prst="rect">
            <a:avLst/>
          </a:prstGeom>
        </p:spPr>
      </p:pic>
      <p:pic>
        <p:nvPicPr>
          <p:cNvPr id="1543" name="Image 1542">
            <a:extLst>
              <a:ext uri="{FF2B5EF4-FFF2-40B4-BE49-F238E27FC236}">
                <a16:creationId xmlns:a16="http://schemas.microsoft.com/office/drawing/2014/main" id="{AAE12926-02A9-4713-BC61-CBA5C2FE0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20459" y="5792516"/>
            <a:ext cx="551678" cy="454144"/>
          </a:xfrm>
          <a:prstGeom prst="rect">
            <a:avLst/>
          </a:prstGeom>
        </p:spPr>
      </p:pic>
      <p:pic>
        <p:nvPicPr>
          <p:cNvPr id="1544" name="Image 1543">
            <a:extLst>
              <a:ext uri="{FF2B5EF4-FFF2-40B4-BE49-F238E27FC236}">
                <a16:creationId xmlns:a16="http://schemas.microsoft.com/office/drawing/2014/main" id="{F64F5241-DA2E-4346-B6A3-699C37DB4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4075" y="5693615"/>
            <a:ext cx="551678" cy="454144"/>
          </a:xfrm>
          <a:prstGeom prst="rect">
            <a:avLst/>
          </a:prstGeom>
        </p:spPr>
      </p:pic>
      <p:pic>
        <p:nvPicPr>
          <p:cNvPr id="1545" name="Image 1544">
            <a:extLst>
              <a:ext uri="{FF2B5EF4-FFF2-40B4-BE49-F238E27FC236}">
                <a16:creationId xmlns:a16="http://schemas.microsoft.com/office/drawing/2014/main" id="{E786D639-767F-4414-937B-BFCA3E87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647691" y="5594714"/>
            <a:ext cx="551678" cy="454144"/>
          </a:xfrm>
          <a:prstGeom prst="rect">
            <a:avLst/>
          </a:prstGeom>
        </p:spPr>
      </p:pic>
      <p:pic>
        <p:nvPicPr>
          <p:cNvPr id="1546" name="Image 1545">
            <a:extLst>
              <a:ext uri="{FF2B5EF4-FFF2-40B4-BE49-F238E27FC236}">
                <a16:creationId xmlns:a16="http://schemas.microsoft.com/office/drawing/2014/main" id="{77680176-0CBA-45E2-833E-D7070F0F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361307" y="5495812"/>
            <a:ext cx="551678" cy="454144"/>
          </a:xfrm>
          <a:prstGeom prst="rect">
            <a:avLst/>
          </a:prstGeom>
        </p:spPr>
      </p:pic>
      <p:pic>
        <p:nvPicPr>
          <p:cNvPr id="1547" name="Image 1546">
            <a:extLst>
              <a:ext uri="{FF2B5EF4-FFF2-40B4-BE49-F238E27FC236}">
                <a16:creationId xmlns:a16="http://schemas.microsoft.com/office/drawing/2014/main" id="{ECE6233A-6740-4864-AB5B-9CD1811EB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074924" y="5396911"/>
            <a:ext cx="551678" cy="454144"/>
          </a:xfrm>
          <a:prstGeom prst="rect">
            <a:avLst/>
          </a:prstGeom>
        </p:spPr>
      </p:pic>
      <p:pic>
        <p:nvPicPr>
          <p:cNvPr id="1548" name="Image 1547">
            <a:extLst>
              <a:ext uri="{FF2B5EF4-FFF2-40B4-BE49-F238E27FC236}">
                <a16:creationId xmlns:a16="http://schemas.microsoft.com/office/drawing/2014/main" id="{CD4E958E-7445-4321-BB0C-4470DC179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88540" y="5298009"/>
            <a:ext cx="551678" cy="454144"/>
          </a:xfrm>
          <a:prstGeom prst="rect">
            <a:avLst/>
          </a:prstGeom>
        </p:spPr>
      </p:pic>
      <p:pic>
        <p:nvPicPr>
          <p:cNvPr id="1549" name="Image 1548">
            <a:extLst>
              <a:ext uri="{FF2B5EF4-FFF2-40B4-BE49-F238E27FC236}">
                <a16:creationId xmlns:a16="http://schemas.microsoft.com/office/drawing/2014/main" id="{1AF01B56-7EE2-4B32-A519-56F1A6978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502156" y="5199108"/>
            <a:ext cx="551678" cy="454144"/>
          </a:xfrm>
          <a:prstGeom prst="rect">
            <a:avLst/>
          </a:prstGeom>
        </p:spPr>
      </p:pic>
      <p:pic>
        <p:nvPicPr>
          <p:cNvPr id="1550" name="Image 1549">
            <a:extLst>
              <a:ext uri="{FF2B5EF4-FFF2-40B4-BE49-F238E27FC236}">
                <a16:creationId xmlns:a16="http://schemas.microsoft.com/office/drawing/2014/main" id="{21EA513E-1AC1-4BE7-AF5F-83A4DB3EB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213706" y="5100493"/>
            <a:ext cx="551678" cy="454144"/>
          </a:xfrm>
          <a:prstGeom prst="rect">
            <a:avLst/>
          </a:prstGeom>
        </p:spPr>
      </p:pic>
      <p:pic>
        <p:nvPicPr>
          <p:cNvPr id="1551" name="Image 1550">
            <a:extLst>
              <a:ext uri="{FF2B5EF4-FFF2-40B4-BE49-F238E27FC236}">
                <a16:creationId xmlns:a16="http://schemas.microsoft.com/office/drawing/2014/main" id="{FDA98B0C-5478-4041-B602-97FB25E9B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927322" y="5001592"/>
            <a:ext cx="551678" cy="454144"/>
          </a:xfrm>
          <a:prstGeom prst="rect">
            <a:avLst/>
          </a:prstGeom>
        </p:spPr>
      </p:pic>
      <p:pic>
        <p:nvPicPr>
          <p:cNvPr id="1552" name="Image 1551">
            <a:extLst>
              <a:ext uri="{FF2B5EF4-FFF2-40B4-BE49-F238E27FC236}">
                <a16:creationId xmlns:a16="http://schemas.microsoft.com/office/drawing/2014/main" id="{143E0494-C8BD-4800-AC62-D09272AA5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640938" y="4902690"/>
            <a:ext cx="551678" cy="454144"/>
          </a:xfrm>
          <a:prstGeom prst="rect">
            <a:avLst/>
          </a:prstGeom>
        </p:spPr>
      </p:pic>
      <p:pic>
        <p:nvPicPr>
          <p:cNvPr id="1553" name="Image 1552">
            <a:extLst>
              <a:ext uri="{FF2B5EF4-FFF2-40B4-BE49-F238E27FC236}">
                <a16:creationId xmlns:a16="http://schemas.microsoft.com/office/drawing/2014/main" id="{EED79596-1AD9-470A-AA62-E66A47CFA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354554" y="4803789"/>
            <a:ext cx="551678" cy="454144"/>
          </a:xfrm>
          <a:prstGeom prst="rect">
            <a:avLst/>
          </a:prstGeom>
        </p:spPr>
      </p:pic>
      <p:pic>
        <p:nvPicPr>
          <p:cNvPr id="1554" name="Image 1553">
            <a:extLst>
              <a:ext uri="{FF2B5EF4-FFF2-40B4-BE49-F238E27FC236}">
                <a16:creationId xmlns:a16="http://schemas.microsoft.com/office/drawing/2014/main" id="{0D567DE8-A91D-4921-BE64-E11FAD63E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068170" y="4704887"/>
            <a:ext cx="551678" cy="454144"/>
          </a:xfrm>
          <a:prstGeom prst="rect">
            <a:avLst/>
          </a:prstGeom>
        </p:spPr>
      </p:pic>
      <p:pic>
        <p:nvPicPr>
          <p:cNvPr id="1555" name="Image 1554">
            <a:extLst>
              <a:ext uri="{FF2B5EF4-FFF2-40B4-BE49-F238E27FC236}">
                <a16:creationId xmlns:a16="http://schemas.microsoft.com/office/drawing/2014/main" id="{CFA3127B-A07E-4BDA-B936-CA8194661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781786" y="4605986"/>
            <a:ext cx="551678" cy="454144"/>
          </a:xfrm>
          <a:prstGeom prst="rect">
            <a:avLst/>
          </a:prstGeom>
        </p:spPr>
      </p:pic>
      <p:pic>
        <p:nvPicPr>
          <p:cNvPr id="1556" name="Image 1555">
            <a:extLst>
              <a:ext uri="{FF2B5EF4-FFF2-40B4-BE49-F238E27FC236}">
                <a16:creationId xmlns:a16="http://schemas.microsoft.com/office/drawing/2014/main" id="{4F732B40-D92B-4A58-90A7-E4851C998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495402" y="4507085"/>
            <a:ext cx="551678" cy="454144"/>
          </a:xfrm>
          <a:prstGeom prst="rect">
            <a:avLst/>
          </a:prstGeom>
        </p:spPr>
      </p:pic>
      <p:pic>
        <p:nvPicPr>
          <p:cNvPr id="1573" name="Image 1572">
            <a:extLst>
              <a:ext uri="{FF2B5EF4-FFF2-40B4-BE49-F238E27FC236}">
                <a16:creationId xmlns:a16="http://schemas.microsoft.com/office/drawing/2014/main" id="{9D6D936A-E1A2-4E19-9759-E97525035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180311" y="6306545"/>
            <a:ext cx="551678" cy="454144"/>
          </a:xfrm>
          <a:prstGeom prst="rect">
            <a:avLst/>
          </a:prstGeom>
        </p:spPr>
      </p:pic>
      <p:pic>
        <p:nvPicPr>
          <p:cNvPr id="1574" name="Image 1573">
            <a:extLst>
              <a:ext uri="{FF2B5EF4-FFF2-40B4-BE49-F238E27FC236}">
                <a16:creationId xmlns:a16="http://schemas.microsoft.com/office/drawing/2014/main" id="{C3C2416D-885A-4959-A5A6-BBE3786B9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33305" y="6207643"/>
            <a:ext cx="551678" cy="454144"/>
          </a:xfrm>
          <a:prstGeom prst="rect">
            <a:avLst/>
          </a:prstGeom>
        </p:spPr>
      </p:pic>
      <p:pic>
        <p:nvPicPr>
          <p:cNvPr id="1575" name="Image 1574">
            <a:extLst>
              <a:ext uri="{FF2B5EF4-FFF2-40B4-BE49-F238E27FC236}">
                <a16:creationId xmlns:a16="http://schemas.microsoft.com/office/drawing/2014/main" id="{E421F9E2-F7C7-4928-A1D4-5E2670CA0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246922" y="6108742"/>
            <a:ext cx="551678" cy="454144"/>
          </a:xfrm>
          <a:prstGeom prst="rect">
            <a:avLst/>
          </a:prstGeom>
        </p:spPr>
      </p:pic>
      <p:pic>
        <p:nvPicPr>
          <p:cNvPr id="1576" name="Image 1575">
            <a:extLst>
              <a:ext uri="{FF2B5EF4-FFF2-40B4-BE49-F238E27FC236}">
                <a16:creationId xmlns:a16="http://schemas.microsoft.com/office/drawing/2014/main" id="{69322858-5CE3-4898-A894-E926E5336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960538" y="6009840"/>
            <a:ext cx="551678" cy="454144"/>
          </a:xfrm>
          <a:prstGeom prst="rect">
            <a:avLst/>
          </a:prstGeom>
        </p:spPr>
      </p:pic>
      <p:pic>
        <p:nvPicPr>
          <p:cNvPr id="1577" name="Image 1576">
            <a:extLst>
              <a:ext uri="{FF2B5EF4-FFF2-40B4-BE49-F238E27FC236}">
                <a16:creationId xmlns:a16="http://schemas.microsoft.com/office/drawing/2014/main" id="{51B572D3-7C1A-40A6-99B1-0F97CBA51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674154" y="5910939"/>
            <a:ext cx="551678" cy="454144"/>
          </a:xfrm>
          <a:prstGeom prst="rect">
            <a:avLst/>
          </a:prstGeom>
        </p:spPr>
      </p:pic>
      <p:pic>
        <p:nvPicPr>
          <p:cNvPr id="1578" name="Image 1577">
            <a:extLst>
              <a:ext uri="{FF2B5EF4-FFF2-40B4-BE49-F238E27FC236}">
                <a16:creationId xmlns:a16="http://schemas.microsoft.com/office/drawing/2014/main" id="{DBA79EE1-B2B7-42DA-9FB1-97FBBEE74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387770" y="5812038"/>
            <a:ext cx="551678" cy="454144"/>
          </a:xfrm>
          <a:prstGeom prst="rect">
            <a:avLst/>
          </a:prstGeom>
        </p:spPr>
      </p:pic>
      <p:pic>
        <p:nvPicPr>
          <p:cNvPr id="1579" name="Image 1578">
            <a:extLst>
              <a:ext uri="{FF2B5EF4-FFF2-40B4-BE49-F238E27FC236}">
                <a16:creationId xmlns:a16="http://schemas.microsoft.com/office/drawing/2014/main" id="{A904ACEB-D03E-4B82-8766-81AA03F86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101386" y="5713136"/>
            <a:ext cx="551678" cy="454144"/>
          </a:xfrm>
          <a:prstGeom prst="rect">
            <a:avLst/>
          </a:prstGeom>
        </p:spPr>
      </p:pic>
      <p:pic>
        <p:nvPicPr>
          <p:cNvPr id="1580" name="Image 1579">
            <a:extLst>
              <a:ext uri="{FF2B5EF4-FFF2-40B4-BE49-F238E27FC236}">
                <a16:creationId xmlns:a16="http://schemas.microsoft.com/office/drawing/2014/main" id="{909B2577-C5F8-4A0B-A662-0CE694AFD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812936" y="5614521"/>
            <a:ext cx="551678" cy="454144"/>
          </a:xfrm>
          <a:prstGeom prst="rect">
            <a:avLst/>
          </a:prstGeom>
        </p:spPr>
      </p:pic>
      <p:pic>
        <p:nvPicPr>
          <p:cNvPr id="1581" name="Image 1580">
            <a:extLst>
              <a:ext uri="{FF2B5EF4-FFF2-40B4-BE49-F238E27FC236}">
                <a16:creationId xmlns:a16="http://schemas.microsoft.com/office/drawing/2014/main" id="{CE4374B2-6B41-4598-9005-78C8A1451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526552" y="5515620"/>
            <a:ext cx="551678" cy="454144"/>
          </a:xfrm>
          <a:prstGeom prst="rect">
            <a:avLst/>
          </a:prstGeom>
        </p:spPr>
      </p:pic>
      <p:pic>
        <p:nvPicPr>
          <p:cNvPr id="1582" name="Image 1581">
            <a:extLst>
              <a:ext uri="{FF2B5EF4-FFF2-40B4-BE49-F238E27FC236}">
                <a16:creationId xmlns:a16="http://schemas.microsoft.com/office/drawing/2014/main" id="{12D660EB-105C-41C1-A77E-6F30A8A14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40168" y="5416718"/>
            <a:ext cx="551678" cy="454144"/>
          </a:xfrm>
          <a:prstGeom prst="rect">
            <a:avLst/>
          </a:prstGeom>
        </p:spPr>
      </p:pic>
      <p:pic>
        <p:nvPicPr>
          <p:cNvPr id="1583" name="Image 1582">
            <a:extLst>
              <a:ext uri="{FF2B5EF4-FFF2-40B4-BE49-F238E27FC236}">
                <a16:creationId xmlns:a16="http://schemas.microsoft.com/office/drawing/2014/main" id="{B8113F63-1D74-4657-9CF2-027C36E45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953784" y="5317817"/>
            <a:ext cx="551678" cy="454144"/>
          </a:xfrm>
          <a:prstGeom prst="rect">
            <a:avLst/>
          </a:prstGeom>
        </p:spPr>
      </p:pic>
      <p:pic>
        <p:nvPicPr>
          <p:cNvPr id="1584" name="Image 1583">
            <a:extLst>
              <a:ext uri="{FF2B5EF4-FFF2-40B4-BE49-F238E27FC236}">
                <a16:creationId xmlns:a16="http://schemas.microsoft.com/office/drawing/2014/main" id="{5D51B947-60A1-4F0C-950D-6038F0A23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67401" y="5218916"/>
            <a:ext cx="551678" cy="454144"/>
          </a:xfrm>
          <a:prstGeom prst="rect">
            <a:avLst/>
          </a:prstGeom>
        </p:spPr>
      </p:pic>
      <p:pic>
        <p:nvPicPr>
          <p:cNvPr id="1585" name="Image 1584">
            <a:extLst>
              <a:ext uri="{FF2B5EF4-FFF2-40B4-BE49-F238E27FC236}">
                <a16:creationId xmlns:a16="http://schemas.microsoft.com/office/drawing/2014/main" id="{C9F08023-35FB-4064-8C7D-90AAEDC64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381017" y="5120014"/>
            <a:ext cx="551678" cy="454144"/>
          </a:xfrm>
          <a:prstGeom prst="rect">
            <a:avLst/>
          </a:prstGeom>
        </p:spPr>
      </p:pic>
      <p:pic>
        <p:nvPicPr>
          <p:cNvPr id="1586" name="Image 1585">
            <a:extLst>
              <a:ext uri="{FF2B5EF4-FFF2-40B4-BE49-F238E27FC236}">
                <a16:creationId xmlns:a16="http://schemas.microsoft.com/office/drawing/2014/main" id="{F10C3454-DB1B-42E2-B65D-3DBBEB146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094633" y="5021113"/>
            <a:ext cx="551678" cy="454144"/>
          </a:xfrm>
          <a:prstGeom prst="rect">
            <a:avLst/>
          </a:prstGeom>
        </p:spPr>
      </p:pic>
      <p:pic>
        <p:nvPicPr>
          <p:cNvPr id="1587" name="Image 1586">
            <a:extLst>
              <a:ext uri="{FF2B5EF4-FFF2-40B4-BE49-F238E27FC236}">
                <a16:creationId xmlns:a16="http://schemas.microsoft.com/office/drawing/2014/main" id="{870D247A-9C48-4D60-82B2-1F29FCD6D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808249" y="4922211"/>
            <a:ext cx="551678" cy="454144"/>
          </a:xfrm>
          <a:prstGeom prst="rect">
            <a:avLst/>
          </a:prstGeom>
        </p:spPr>
      </p:pic>
      <p:pic>
        <p:nvPicPr>
          <p:cNvPr id="1603" name="Image 1602">
            <a:extLst>
              <a:ext uri="{FF2B5EF4-FFF2-40B4-BE49-F238E27FC236}">
                <a16:creationId xmlns:a16="http://schemas.microsoft.com/office/drawing/2014/main" id="{B3BC2964-0990-42D6-A956-3C8E03C3C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45149" y="6692205"/>
            <a:ext cx="551678" cy="454144"/>
          </a:xfrm>
          <a:prstGeom prst="rect">
            <a:avLst/>
          </a:prstGeom>
        </p:spPr>
      </p:pic>
      <p:pic>
        <p:nvPicPr>
          <p:cNvPr id="1604" name="Image 1603">
            <a:extLst>
              <a:ext uri="{FF2B5EF4-FFF2-40B4-BE49-F238E27FC236}">
                <a16:creationId xmlns:a16="http://schemas.microsoft.com/office/drawing/2014/main" id="{34CA373F-D28C-4AF7-90A3-D973EDC95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058765" y="6593304"/>
            <a:ext cx="551678" cy="454144"/>
          </a:xfrm>
          <a:prstGeom prst="rect">
            <a:avLst/>
          </a:prstGeom>
        </p:spPr>
      </p:pic>
      <p:pic>
        <p:nvPicPr>
          <p:cNvPr id="1605" name="Image 1604">
            <a:extLst>
              <a:ext uri="{FF2B5EF4-FFF2-40B4-BE49-F238E27FC236}">
                <a16:creationId xmlns:a16="http://schemas.microsoft.com/office/drawing/2014/main" id="{342BE35E-9126-47B9-8FC0-D769FCEA2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772381" y="6494402"/>
            <a:ext cx="551678" cy="454144"/>
          </a:xfrm>
          <a:prstGeom prst="rect">
            <a:avLst/>
          </a:prstGeom>
        </p:spPr>
      </p:pic>
      <p:pic>
        <p:nvPicPr>
          <p:cNvPr id="1606" name="Image 1605">
            <a:extLst>
              <a:ext uri="{FF2B5EF4-FFF2-40B4-BE49-F238E27FC236}">
                <a16:creationId xmlns:a16="http://schemas.microsoft.com/office/drawing/2014/main" id="{6581F12C-AD27-47FA-8441-6AAEF8C60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485997" y="6395501"/>
            <a:ext cx="551678" cy="454144"/>
          </a:xfrm>
          <a:prstGeom prst="rect">
            <a:avLst/>
          </a:prstGeom>
        </p:spPr>
      </p:pic>
      <p:pic>
        <p:nvPicPr>
          <p:cNvPr id="1607" name="Image 1606">
            <a:extLst>
              <a:ext uri="{FF2B5EF4-FFF2-40B4-BE49-F238E27FC236}">
                <a16:creationId xmlns:a16="http://schemas.microsoft.com/office/drawing/2014/main" id="{1DED7101-C20A-4E06-8FBB-5FEF8A84A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99613" y="6296599"/>
            <a:ext cx="551678" cy="454144"/>
          </a:xfrm>
          <a:prstGeom prst="rect">
            <a:avLst/>
          </a:prstGeom>
        </p:spPr>
      </p:pic>
      <p:pic>
        <p:nvPicPr>
          <p:cNvPr id="1608" name="Image 1607">
            <a:extLst>
              <a:ext uri="{FF2B5EF4-FFF2-40B4-BE49-F238E27FC236}">
                <a16:creationId xmlns:a16="http://schemas.microsoft.com/office/drawing/2014/main" id="{C2D370BB-8225-4FFA-AECC-0759EDA60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913229" y="6197698"/>
            <a:ext cx="551678" cy="454144"/>
          </a:xfrm>
          <a:prstGeom prst="rect">
            <a:avLst/>
          </a:prstGeom>
        </p:spPr>
      </p:pic>
      <p:pic>
        <p:nvPicPr>
          <p:cNvPr id="1609" name="Image 1608">
            <a:extLst>
              <a:ext uri="{FF2B5EF4-FFF2-40B4-BE49-F238E27FC236}">
                <a16:creationId xmlns:a16="http://schemas.microsoft.com/office/drawing/2014/main" id="{C7B7951C-7FDE-45CC-A089-50F32FAAD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624779" y="6099083"/>
            <a:ext cx="551678" cy="454144"/>
          </a:xfrm>
          <a:prstGeom prst="rect">
            <a:avLst/>
          </a:prstGeom>
        </p:spPr>
      </p:pic>
      <p:pic>
        <p:nvPicPr>
          <p:cNvPr id="1610" name="Image 1609">
            <a:extLst>
              <a:ext uri="{FF2B5EF4-FFF2-40B4-BE49-F238E27FC236}">
                <a16:creationId xmlns:a16="http://schemas.microsoft.com/office/drawing/2014/main" id="{538EA657-2E55-4F27-A209-B454754CA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338395" y="6000182"/>
            <a:ext cx="551678" cy="454144"/>
          </a:xfrm>
          <a:prstGeom prst="rect">
            <a:avLst/>
          </a:prstGeom>
        </p:spPr>
      </p:pic>
      <p:pic>
        <p:nvPicPr>
          <p:cNvPr id="1611" name="Image 1610">
            <a:extLst>
              <a:ext uri="{FF2B5EF4-FFF2-40B4-BE49-F238E27FC236}">
                <a16:creationId xmlns:a16="http://schemas.microsoft.com/office/drawing/2014/main" id="{55C0CB4E-40AF-4FAE-8005-2A792C06E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052011" y="5901280"/>
            <a:ext cx="551678" cy="454144"/>
          </a:xfrm>
          <a:prstGeom prst="rect">
            <a:avLst/>
          </a:prstGeom>
        </p:spPr>
      </p:pic>
      <p:pic>
        <p:nvPicPr>
          <p:cNvPr id="1612" name="Image 1611">
            <a:extLst>
              <a:ext uri="{FF2B5EF4-FFF2-40B4-BE49-F238E27FC236}">
                <a16:creationId xmlns:a16="http://schemas.microsoft.com/office/drawing/2014/main" id="{6BAC9465-C858-4B41-B85D-00E25827E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765627" y="5802379"/>
            <a:ext cx="551678" cy="454144"/>
          </a:xfrm>
          <a:prstGeom prst="rect">
            <a:avLst/>
          </a:prstGeom>
        </p:spPr>
      </p:pic>
      <p:pic>
        <p:nvPicPr>
          <p:cNvPr id="1613" name="Image 1612">
            <a:extLst>
              <a:ext uri="{FF2B5EF4-FFF2-40B4-BE49-F238E27FC236}">
                <a16:creationId xmlns:a16="http://schemas.microsoft.com/office/drawing/2014/main" id="{2A78FDCF-8348-4095-8A12-8185C0F12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479244" y="5703477"/>
            <a:ext cx="551678" cy="454144"/>
          </a:xfrm>
          <a:prstGeom prst="rect">
            <a:avLst/>
          </a:prstGeom>
        </p:spPr>
      </p:pic>
      <p:pic>
        <p:nvPicPr>
          <p:cNvPr id="1614" name="Image 1613">
            <a:extLst>
              <a:ext uri="{FF2B5EF4-FFF2-40B4-BE49-F238E27FC236}">
                <a16:creationId xmlns:a16="http://schemas.microsoft.com/office/drawing/2014/main" id="{292CC06A-AAEE-4926-912D-FF519FF06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192860" y="5604576"/>
            <a:ext cx="551678" cy="454144"/>
          </a:xfrm>
          <a:prstGeom prst="rect">
            <a:avLst/>
          </a:prstGeom>
        </p:spPr>
      </p:pic>
      <p:pic>
        <p:nvPicPr>
          <p:cNvPr id="1615" name="Image 1614">
            <a:extLst>
              <a:ext uri="{FF2B5EF4-FFF2-40B4-BE49-F238E27FC236}">
                <a16:creationId xmlns:a16="http://schemas.microsoft.com/office/drawing/2014/main" id="{5518A1A7-DD7C-4155-93A8-42818F417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906476" y="5505675"/>
            <a:ext cx="551678" cy="454144"/>
          </a:xfrm>
          <a:prstGeom prst="rect">
            <a:avLst/>
          </a:prstGeom>
        </p:spPr>
      </p:pic>
      <p:pic>
        <p:nvPicPr>
          <p:cNvPr id="1616" name="Image 1615">
            <a:extLst>
              <a:ext uri="{FF2B5EF4-FFF2-40B4-BE49-F238E27FC236}">
                <a16:creationId xmlns:a16="http://schemas.microsoft.com/office/drawing/2014/main" id="{E90E83CF-DCAB-4D34-9BE6-36F984A56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620092" y="5406773"/>
            <a:ext cx="551678" cy="454144"/>
          </a:xfrm>
          <a:prstGeom prst="rect">
            <a:avLst/>
          </a:prstGeom>
        </p:spPr>
      </p:pic>
      <p:pic>
        <p:nvPicPr>
          <p:cNvPr id="1635" name="Image 1634">
            <a:extLst>
              <a:ext uri="{FF2B5EF4-FFF2-40B4-BE49-F238E27FC236}">
                <a16:creationId xmlns:a16="http://schemas.microsoft.com/office/drawing/2014/main" id="{C2365B48-70DB-4123-9ABD-A2EFFF109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798843" y="6810628"/>
            <a:ext cx="551678" cy="454144"/>
          </a:xfrm>
          <a:prstGeom prst="rect">
            <a:avLst/>
          </a:prstGeom>
        </p:spPr>
      </p:pic>
      <p:pic>
        <p:nvPicPr>
          <p:cNvPr id="1636" name="Image 1635">
            <a:extLst>
              <a:ext uri="{FF2B5EF4-FFF2-40B4-BE49-F238E27FC236}">
                <a16:creationId xmlns:a16="http://schemas.microsoft.com/office/drawing/2014/main" id="{54869E69-84C5-4870-835A-07B7B50BA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512460" y="6711726"/>
            <a:ext cx="551678" cy="454144"/>
          </a:xfrm>
          <a:prstGeom prst="rect">
            <a:avLst/>
          </a:prstGeom>
        </p:spPr>
      </p:pic>
      <p:pic>
        <p:nvPicPr>
          <p:cNvPr id="1637" name="Image 1636">
            <a:extLst>
              <a:ext uri="{FF2B5EF4-FFF2-40B4-BE49-F238E27FC236}">
                <a16:creationId xmlns:a16="http://schemas.microsoft.com/office/drawing/2014/main" id="{C291EED0-CDE8-46F1-B743-21BFDA81F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226076" y="6612825"/>
            <a:ext cx="551678" cy="454144"/>
          </a:xfrm>
          <a:prstGeom prst="rect">
            <a:avLst/>
          </a:prstGeom>
        </p:spPr>
      </p:pic>
      <p:pic>
        <p:nvPicPr>
          <p:cNvPr id="1638" name="Image 1637">
            <a:extLst>
              <a:ext uri="{FF2B5EF4-FFF2-40B4-BE49-F238E27FC236}">
                <a16:creationId xmlns:a16="http://schemas.microsoft.com/office/drawing/2014/main" id="{679E63E9-A688-48B5-A479-759DA5855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937626" y="6514210"/>
            <a:ext cx="551678" cy="454144"/>
          </a:xfrm>
          <a:prstGeom prst="rect">
            <a:avLst/>
          </a:prstGeom>
        </p:spPr>
      </p:pic>
      <p:pic>
        <p:nvPicPr>
          <p:cNvPr id="1639" name="Image 1638">
            <a:extLst>
              <a:ext uri="{FF2B5EF4-FFF2-40B4-BE49-F238E27FC236}">
                <a16:creationId xmlns:a16="http://schemas.microsoft.com/office/drawing/2014/main" id="{E42575EE-6E1F-4846-8ED7-CBB8CBC6F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51242" y="6415308"/>
            <a:ext cx="551678" cy="454144"/>
          </a:xfrm>
          <a:prstGeom prst="rect">
            <a:avLst/>
          </a:prstGeom>
        </p:spPr>
      </p:pic>
      <p:pic>
        <p:nvPicPr>
          <p:cNvPr id="1640" name="Image 1639">
            <a:extLst>
              <a:ext uri="{FF2B5EF4-FFF2-40B4-BE49-F238E27FC236}">
                <a16:creationId xmlns:a16="http://schemas.microsoft.com/office/drawing/2014/main" id="{410E2A0D-6E9C-4120-8AA7-196A49347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364858" y="6316407"/>
            <a:ext cx="551678" cy="454144"/>
          </a:xfrm>
          <a:prstGeom prst="rect">
            <a:avLst/>
          </a:prstGeom>
        </p:spPr>
      </p:pic>
      <p:pic>
        <p:nvPicPr>
          <p:cNvPr id="1641" name="Image 1640">
            <a:extLst>
              <a:ext uri="{FF2B5EF4-FFF2-40B4-BE49-F238E27FC236}">
                <a16:creationId xmlns:a16="http://schemas.microsoft.com/office/drawing/2014/main" id="{922663C2-B133-4328-82C7-7C08AB659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078474" y="6217506"/>
            <a:ext cx="551678" cy="454144"/>
          </a:xfrm>
          <a:prstGeom prst="rect">
            <a:avLst/>
          </a:prstGeom>
        </p:spPr>
      </p:pic>
      <p:pic>
        <p:nvPicPr>
          <p:cNvPr id="1642" name="Image 1641">
            <a:extLst>
              <a:ext uri="{FF2B5EF4-FFF2-40B4-BE49-F238E27FC236}">
                <a16:creationId xmlns:a16="http://schemas.microsoft.com/office/drawing/2014/main" id="{D9799E7C-070C-4014-9306-67D2C825F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792090" y="6118604"/>
            <a:ext cx="551678" cy="454144"/>
          </a:xfrm>
          <a:prstGeom prst="rect">
            <a:avLst/>
          </a:prstGeom>
        </p:spPr>
      </p:pic>
      <p:pic>
        <p:nvPicPr>
          <p:cNvPr id="1643" name="Image 1642">
            <a:extLst>
              <a:ext uri="{FF2B5EF4-FFF2-40B4-BE49-F238E27FC236}">
                <a16:creationId xmlns:a16="http://schemas.microsoft.com/office/drawing/2014/main" id="{2503FAC0-E28E-4B2F-ADF3-39A8FF42C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505706" y="6019703"/>
            <a:ext cx="551678" cy="454144"/>
          </a:xfrm>
          <a:prstGeom prst="rect">
            <a:avLst/>
          </a:prstGeom>
        </p:spPr>
      </p:pic>
      <p:pic>
        <p:nvPicPr>
          <p:cNvPr id="1644" name="Image 1643">
            <a:extLst>
              <a:ext uri="{FF2B5EF4-FFF2-40B4-BE49-F238E27FC236}">
                <a16:creationId xmlns:a16="http://schemas.microsoft.com/office/drawing/2014/main" id="{D9680920-4752-4792-A806-15B6117A5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219322" y="5920801"/>
            <a:ext cx="551678" cy="454144"/>
          </a:xfrm>
          <a:prstGeom prst="rect">
            <a:avLst/>
          </a:prstGeom>
        </p:spPr>
      </p:pic>
      <p:pic>
        <p:nvPicPr>
          <p:cNvPr id="1669" name="Image 1668">
            <a:extLst>
              <a:ext uri="{FF2B5EF4-FFF2-40B4-BE49-F238E27FC236}">
                <a16:creationId xmlns:a16="http://schemas.microsoft.com/office/drawing/2014/main" id="{981BAA03-A248-4FA7-A936-9037709BB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176701" y="6800969"/>
            <a:ext cx="551678" cy="454144"/>
          </a:xfrm>
          <a:prstGeom prst="rect">
            <a:avLst/>
          </a:prstGeom>
        </p:spPr>
      </p:pic>
      <p:pic>
        <p:nvPicPr>
          <p:cNvPr id="1670" name="Image 1669">
            <a:extLst>
              <a:ext uri="{FF2B5EF4-FFF2-40B4-BE49-F238E27FC236}">
                <a16:creationId xmlns:a16="http://schemas.microsoft.com/office/drawing/2014/main" id="{83E6DBA8-A0CB-4C61-B4F6-BA0066594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90317" y="6702067"/>
            <a:ext cx="551678" cy="454144"/>
          </a:xfrm>
          <a:prstGeom prst="rect">
            <a:avLst/>
          </a:prstGeom>
        </p:spPr>
      </p:pic>
      <p:pic>
        <p:nvPicPr>
          <p:cNvPr id="1671" name="Image 1670">
            <a:extLst>
              <a:ext uri="{FF2B5EF4-FFF2-40B4-BE49-F238E27FC236}">
                <a16:creationId xmlns:a16="http://schemas.microsoft.com/office/drawing/2014/main" id="{47C6C6A4-CE2B-40FB-885B-F2CC0F981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03933" y="6603166"/>
            <a:ext cx="551678" cy="454144"/>
          </a:xfrm>
          <a:prstGeom prst="rect">
            <a:avLst/>
          </a:prstGeom>
        </p:spPr>
      </p:pic>
      <p:pic>
        <p:nvPicPr>
          <p:cNvPr id="1672" name="Image 1671">
            <a:extLst>
              <a:ext uri="{FF2B5EF4-FFF2-40B4-BE49-F238E27FC236}">
                <a16:creationId xmlns:a16="http://schemas.microsoft.com/office/drawing/2014/main" id="{FF03CE59-1BF5-4AD8-B098-3184AD0D3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317549" y="6504265"/>
            <a:ext cx="551678" cy="454144"/>
          </a:xfrm>
          <a:prstGeom prst="rect">
            <a:avLst/>
          </a:prstGeom>
        </p:spPr>
      </p:pic>
      <p:pic>
        <p:nvPicPr>
          <p:cNvPr id="1673" name="Image 1672">
            <a:extLst>
              <a:ext uri="{FF2B5EF4-FFF2-40B4-BE49-F238E27FC236}">
                <a16:creationId xmlns:a16="http://schemas.microsoft.com/office/drawing/2014/main" id="{34261335-9CD8-4071-AA43-60F6E1EC8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031165" y="6405363"/>
            <a:ext cx="551678" cy="454144"/>
          </a:xfrm>
          <a:prstGeom prst="rect">
            <a:avLst/>
          </a:prstGeom>
        </p:spPr>
      </p:pic>
      <p:pic>
        <p:nvPicPr>
          <p:cNvPr id="1674" name="Image 1673">
            <a:extLst>
              <a:ext uri="{FF2B5EF4-FFF2-40B4-BE49-F238E27FC236}">
                <a16:creationId xmlns:a16="http://schemas.microsoft.com/office/drawing/2014/main" id="{B8DEBE90-4386-495B-93B9-89143D6843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744782" y="6306462"/>
            <a:ext cx="551678" cy="454144"/>
          </a:xfrm>
          <a:prstGeom prst="rect">
            <a:avLst/>
          </a:prstGeom>
        </p:spPr>
      </p:pic>
      <p:pic>
        <p:nvPicPr>
          <p:cNvPr id="1702" name="Image 1701">
            <a:extLst>
              <a:ext uri="{FF2B5EF4-FFF2-40B4-BE49-F238E27FC236}">
                <a16:creationId xmlns:a16="http://schemas.microsoft.com/office/drawing/2014/main" id="{3F914882-44DB-4F80-92C9-EDE075535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44012" y="6820490"/>
            <a:ext cx="551678" cy="45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7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11AD7EAC-3C3D-4FDB-8315-6700E16CE204}"/>
              </a:ext>
            </a:extLst>
          </p:cNvPr>
          <p:cNvSpPr/>
          <p:nvPr/>
        </p:nvSpPr>
        <p:spPr>
          <a:xfrm>
            <a:off x="4967848" y="3578803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4A75DDBB-D050-4206-ACA7-79B0266F58FD}"/>
              </a:ext>
            </a:extLst>
          </p:cNvPr>
          <p:cNvSpPr/>
          <p:nvPr/>
        </p:nvSpPr>
        <p:spPr>
          <a:xfrm>
            <a:off x="2673967" y="3578803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10FA141-7CD0-43C9-8DB2-E3DE6998445A}"/>
              </a:ext>
            </a:extLst>
          </p:cNvPr>
          <p:cNvSpPr/>
          <p:nvPr/>
        </p:nvSpPr>
        <p:spPr>
          <a:xfrm>
            <a:off x="393258" y="3578803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7" name="Rectangle : coins arrondis 76">
            <a:extLst>
              <a:ext uri="{FF2B5EF4-FFF2-40B4-BE49-F238E27FC236}">
                <a16:creationId xmlns:a16="http://schemas.microsoft.com/office/drawing/2014/main" id="{D2F06C2F-2838-488B-86E4-0AA058567DFB}"/>
              </a:ext>
            </a:extLst>
          </p:cNvPr>
          <p:cNvSpPr/>
          <p:nvPr/>
        </p:nvSpPr>
        <p:spPr>
          <a:xfrm>
            <a:off x="7243973" y="3578803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E5447BD-5E69-488C-AD0E-F27F8C8E6931}"/>
              </a:ext>
            </a:extLst>
          </p:cNvPr>
          <p:cNvSpPr/>
          <p:nvPr/>
        </p:nvSpPr>
        <p:spPr>
          <a:xfrm>
            <a:off x="236549" y="3916047"/>
            <a:ext cx="9466744" cy="816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A0882112-CC75-49EA-920A-0D066E60ED29}"/>
              </a:ext>
            </a:extLst>
          </p:cNvPr>
          <p:cNvSpPr/>
          <p:nvPr/>
        </p:nvSpPr>
        <p:spPr>
          <a:xfrm>
            <a:off x="4960378" y="372529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68159DAB-BF55-46BB-A897-E4A414B5B2B5}"/>
              </a:ext>
            </a:extLst>
          </p:cNvPr>
          <p:cNvSpPr/>
          <p:nvPr/>
        </p:nvSpPr>
        <p:spPr>
          <a:xfrm>
            <a:off x="2666497" y="372529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3D636F36-67B7-4540-9346-DD8D8B99D85B}"/>
              </a:ext>
            </a:extLst>
          </p:cNvPr>
          <p:cNvSpPr/>
          <p:nvPr/>
        </p:nvSpPr>
        <p:spPr>
          <a:xfrm>
            <a:off x="385788" y="372529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73" name="Rectangle : coins arrondis 72">
            <a:extLst>
              <a:ext uri="{FF2B5EF4-FFF2-40B4-BE49-F238E27FC236}">
                <a16:creationId xmlns:a16="http://schemas.microsoft.com/office/drawing/2014/main" id="{93C3596D-E8CE-4FDA-A51E-F0C3B9947E1D}"/>
              </a:ext>
            </a:extLst>
          </p:cNvPr>
          <p:cNvSpPr/>
          <p:nvPr/>
        </p:nvSpPr>
        <p:spPr>
          <a:xfrm>
            <a:off x="7236503" y="372529"/>
            <a:ext cx="2124000" cy="2906668"/>
          </a:xfrm>
          <a:prstGeom prst="roundRect">
            <a:avLst>
              <a:gd name="adj" fmla="val 9144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b="1" dirty="0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4C111CD-12D6-4CDC-BDF6-421B365D7730}"/>
              </a:ext>
            </a:extLst>
          </p:cNvPr>
          <p:cNvSpPr/>
          <p:nvPr/>
        </p:nvSpPr>
        <p:spPr>
          <a:xfrm>
            <a:off x="156650" y="709773"/>
            <a:ext cx="9466744" cy="816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AB8925D6-BBC7-48BD-85D6-BB734AB27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13" y="1787115"/>
            <a:ext cx="540000" cy="540000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A80FCCC9-16BF-4A94-B4DB-108C7E08A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13" y="2516955"/>
            <a:ext cx="540000" cy="540000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29D7FFEA-4BFC-48D7-910D-9C1630AF19E7}"/>
              </a:ext>
            </a:extLst>
          </p:cNvPr>
          <p:cNvSpPr txBox="1"/>
          <p:nvPr/>
        </p:nvSpPr>
        <p:spPr>
          <a:xfrm>
            <a:off x="3302778" y="1857060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CCD94F2-9409-4640-A943-679260EE8E89}"/>
              </a:ext>
            </a:extLst>
          </p:cNvPr>
          <p:cNvSpPr txBox="1"/>
          <p:nvPr/>
        </p:nvSpPr>
        <p:spPr>
          <a:xfrm>
            <a:off x="3302778" y="2509956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4A1288E-2A58-4B15-B09E-AA5C40B0FE7F}"/>
              </a:ext>
            </a:extLst>
          </p:cNvPr>
          <p:cNvSpPr/>
          <p:nvPr/>
        </p:nvSpPr>
        <p:spPr>
          <a:xfrm>
            <a:off x="3601806" y="794978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4A90A00-0BE2-4B0C-B22D-9D88C5DCE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13" y="757683"/>
            <a:ext cx="720921" cy="720921"/>
          </a:xfrm>
          <a:prstGeom prst="rect">
            <a:avLst/>
          </a:prstGeom>
        </p:spPr>
      </p:pic>
      <p:pic>
        <p:nvPicPr>
          <p:cNvPr id="173" name="Image 172">
            <a:extLst>
              <a:ext uri="{FF2B5EF4-FFF2-40B4-BE49-F238E27FC236}">
                <a16:creationId xmlns:a16="http://schemas.microsoft.com/office/drawing/2014/main" id="{CA628E45-1104-4DF9-B63F-791E63A47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39" y="1787115"/>
            <a:ext cx="540000" cy="540000"/>
          </a:xfrm>
          <a:prstGeom prst="rect">
            <a:avLst/>
          </a:prstGeom>
        </p:spPr>
      </p:pic>
      <p:pic>
        <p:nvPicPr>
          <p:cNvPr id="174" name="Image 173">
            <a:extLst>
              <a:ext uri="{FF2B5EF4-FFF2-40B4-BE49-F238E27FC236}">
                <a16:creationId xmlns:a16="http://schemas.microsoft.com/office/drawing/2014/main" id="{AD841040-E4FA-465C-A315-07778C77BD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39" y="2516955"/>
            <a:ext cx="540000" cy="540000"/>
          </a:xfrm>
          <a:prstGeom prst="rect">
            <a:avLst/>
          </a:prstGeom>
        </p:spPr>
      </p:pic>
      <p:sp>
        <p:nvSpPr>
          <p:cNvPr id="175" name="ZoneTexte 174">
            <a:extLst>
              <a:ext uri="{FF2B5EF4-FFF2-40B4-BE49-F238E27FC236}">
                <a16:creationId xmlns:a16="http://schemas.microsoft.com/office/drawing/2014/main" id="{BB202E69-B407-4947-B9E7-6624F1BDB2A7}"/>
              </a:ext>
            </a:extLst>
          </p:cNvPr>
          <p:cNvSpPr txBox="1"/>
          <p:nvPr/>
        </p:nvSpPr>
        <p:spPr>
          <a:xfrm>
            <a:off x="1011904" y="1857060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6A307B26-5E79-49A5-82FB-B1976E6C40BC}"/>
              </a:ext>
            </a:extLst>
          </p:cNvPr>
          <p:cNvSpPr txBox="1"/>
          <p:nvPr/>
        </p:nvSpPr>
        <p:spPr>
          <a:xfrm>
            <a:off x="1011904" y="2509956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22388AE3-FB9B-480C-AD48-E36FDEA3C020}"/>
              </a:ext>
            </a:extLst>
          </p:cNvPr>
          <p:cNvSpPr/>
          <p:nvPr/>
        </p:nvSpPr>
        <p:spPr>
          <a:xfrm>
            <a:off x="1310932" y="794978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179" name="Image 178">
            <a:extLst>
              <a:ext uri="{FF2B5EF4-FFF2-40B4-BE49-F238E27FC236}">
                <a16:creationId xmlns:a16="http://schemas.microsoft.com/office/drawing/2014/main" id="{C6157E73-F9EC-4A03-B830-BC7A3D9E00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39" y="757683"/>
            <a:ext cx="720921" cy="720921"/>
          </a:xfrm>
          <a:prstGeom prst="rect">
            <a:avLst/>
          </a:prstGeom>
        </p:spPr>
      </p:pic>
      <p:pic>
        <p:nvPicPr>
          <p:cNvPr id="181" name="Image 180">
            <a:extLst>
              <a:ext uri="{FF2B5EF4-FFF2-40B4-BE49-F238E27FC236}">
                <a16:creationId xmlns:a16="http://schemas.microsoft.com/office/drawing/2014/main" id="{26C7F79D-43F4-45E4-B7B3-B5BEC9931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052" y="1787115"/>
            <a:ext cx="540000" cy="540000"/>
          </a:xfrm>
          <a:prstGeom prst="rect">
            <a:avLst/>
          </a:prstGeom>
        </p:spPr>
      </p:pic>
      <p:pic>
        <p:nvPicPr>
          <p:cNvPr id="182" name="Image 181">
            <a:extLst>
              <a:ext uri="{FF2B5EF4-FFF2-40B4-BE49-F238E27FC236}">
                <a16:creationId xmlns:a16="http://schemas.microsoft.com/office/drawing/2014/main" id="{3306AB71-661D-4C3F-9FEB-CE3F337A2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052" y="2516955"/>
            <a:ext cx="540000" cy="540000"/>
          </a:xfrm>
          <a:prstGeom prst="rect">
            <a:avLst/>
          </a:prstGeom>
        </p:spPr>
      </p:pic>
      <p:sp>
        <p:nvSpPr>
          <p:cNvPr id="183" name="ZoneTexte 182">
            <a:extLst>
              <a:ext uri="{FF2B5EF4-FFF2-40B4-BE49-F238E27FC236}">
                <a16:creationId xmlns:a16="http://schemas.microsoft.com/office/drawing/2014/main" id="{1C676176-B3F9-47AB-BECF-B45A6DDB9107}"/>
              </a:ext>
            </a:extLst>
          </p:cNvPr>
          <p:cNvSpPr txBox="1"/>
          <p:nvPr/>
        </p:nvSpPr>
        <p:spPr>
          <a:xfrm>
            <a:off x="7861917" y="1857060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8F1F6B96-93B0-4712-8AAA-61C8BBED487A}"/>
              </a:ext>
            </a:extLst>
          </p:cNvPr>
          <p:cNvSpPr txBox="1"/>
          <p:nvPr/>
        </p:nvSpPr>
        <p:spPr>
          <a:xfrm>
            <a:off x="7861917" y="2509956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939E95A-EAAC-4FE6-9996-7430764DE9BF}"/>
              </a:ext>
            </a:extLst>
          </p:cNvPr>
          <p:cNvSpPr/>
          <p:nvPr/>
        </p:nvSpPr>
        <p:spPr>
          <a:xfrm>
            <a:off x="8160945" y="794978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187" name="Image 186">
            <a:extLst>
              <a:ext uri="{FF2B5EF4-FFF2-40B4-BE49-F238E27FC236}">
                <a16:creationId xmlns:a16="http://schemas.microsoft.com/office/drawing/2014/main" id="{3394464E-1C02-4FE6-B3F1-12AB0CB227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052" y="757683"/>
            <a:ext cx="720921" cy="720921"/>
          </a:xfrm>
          <a:prstGeom prst="rect">
            <a:avLst/>
          </a:prstGeom>
        </p:spPr>
      </p:pic>
      <p:pic>
        <p:nvPicPr>
          <p:cNvPr id="189" name="Image 188">
            <a:extLst>
              <a:ext uri="{FF2B5EF4-FFF2-40B4-BE49-F238E27FC236}">
                <a16:creationId xmlns:a16="http://schemas.microsoft.com/office/drawing/2014/main" id="{D965E075-02BC-4C51-BFD2-F91780F57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34" y="1787115"/>
            <a:ext cx="540000" cy="540000"/>
          </a:xfrm>
          <a:prstGeom prst="rect">
            <a:avLst/>
          </a:prstGeom>
        </p:spPr>
      </p:pic>
      <p:pic>
        <p:nvPicPr>
          <p:cNvPr id="190" name="Image 189">
            <a:extLst>
              <a:ext uri="{FF2B5EF4-FFF2-40B4-BE49-F238E27FC236}">
                <a16:creationId xmlns:a16="http://schemas.microsoft.com/office/drawing/2014/main" id="{7FDAD166-D4C1-411C-B44B-20087FF75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34" y="2516955"/>
            <a:ext cx="540000" cy="540000"/>
          </a:xfrm>
          <a:prstGeom prst="rect">
            <a:avLst/>
          </a:prstGeom>
        </p:spPr>
      </p:pic>
      <p:sp>
        <p:nvSpPr>
          <p:cNvPr id="191" name="ZoneTexte 190">
            <a:extLst>
              <a:ext uri="{FF2B5EF4-FFF2-40B4-BE49-F238E27FC236}">
                <a16:creationId xmlns:a16="http://schemas.microsoft.com/office/drawing/2014/main" id="{9B479585-1735-4F52-9122-1ED18C88B7AE}"/>
              </a:ext>
            </a:extLst>
          </p:cNvPr>
          <p:cNvSpPr txBox="1"/>
          <p:nvPr/>
        </p:nvSpPr>
        <p:spPr>
          <a:xfrm>
            <a:off x="5588799" y="1857060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2" name="ZoneTexte 191">
            <a:extLst>
              <a:ext uri="{FF2B5EF4-FFF2-40B4-BE49-F238E27FC236}">
                <a16:creationId xmlns:a16="http://schemas.microsoft.com/office/drawing/2014/main" id="{4D436747-269F-43C9-881D-64A22FC42329}"/>
              </a:ext>
            </a:extLst>
          </p:cNvPr>
          <p:cNvSpPr txBox="1"/>
          <p:nvPr/>
        </p:nvSpPr>
        <p:spPr>
          <a:xfrm>
            <a:off x="5588799" y="2509956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A41DDF21-C135-4598-AE1D-DF17BCC742CA}"/>
              </a:ext>
            </a:extLst>
          </p:cNvPr>
          <p:cNvSpPr/>
          <p:nvPr/>
        </p:nvSpPr>
        <p:spPr>
          <a:xfrm>
            <a:off x="5887827" y="794978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195" name="Image 194">
            <a:extLst>
              <a:ext uri="{FF2B5EF4-FFF2-40B4-BE49-F238E27FC236}">
                <a16:creationId xmlns:a16="http://schemas.microsoft.com/office/drawing/2014/main" id="{B3D889CE-99D2-43D5-997F-826DFD6491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34" y="757683"/>
            <a:ext cx="720921" cy="720921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8E19895F-583A-4DEE-9BD7-20B754A4D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383" y="4993389"/>
            <a:ext cx="540000" cy="540000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C74F4AF3-1143-4DF2-AC58-26BFE0CD2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383" y="5723229"/>
            <a:ext cx="540000" cy="540000"/>
          </a:xfrm>
          <a:prstGeom prst="rect">
            <a:avLst/>
          </a:prstGeom>
        </p:spPr>
      </p:pic>
      <p:sp>
        <p:nvSpPr>
          <p:cNvPr id="80" name="ZoneTexte 79">
            <a:extLst>
              <a:ext uri="{FF2B5EF4-FFF2-40B4-BE49-F238E27FC236}">
                <a16:creationId xmlns:a16="http://schemas.microsoft.com/office/drawing/2014/main" id="{5351F791-10E5-41E9-9337-8F16AA4BC254}"/>
              </a:ext>
            </a:extLst>
          </p:cNvPr>
          <p:cNvSpPr txBox="1"/>
          <p:nvPr/>
        </p:nvSpPr>
        <p:spPr>
          <a:xfrm>
            <a:off x="3310248" y="5063334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5409325F-7E4F-4316-88EE-88A8C565282D}"/>
              </a:ext>
            </a:extLst>
          </p:cNvPr>
          <p:cNvSpPr txBox="1"/>
          <p:nvPr/>
        </p:nvSpPr>
        <p:spPr>
          <a:xfrm>
            <a:off x="3310248" y="5716230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4610EE9-4176-4178-BBA3-9ED419D5DCA8}"/>
              </a:ext>
            </a:extLst>
          </p:cNvPr>
          <p:cNvSpPr/>
          <p:nvPr/>
        </p:nvSpPr>
        <p:spPr>
          <a:xfrm>
            <a:off x="3609276" y="4001252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84" name="Image 83">
            <a:extLst>
              <a:ext uri="{FF2B5EF4-FFF2-40B4-BE49-F238E27FC236}">
                <a16:creationId xmlns:a16="http://schemas.microsoft.com/office/drawing/2014/main" id="{4305F4BF-E9B7-4F5A-9667-BD70733A0E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383" y="3963957"/>
            <a:ext cx="720921" cy="720921"/>
          </a:xfrm>
          <a:prstGeom prst="rect">
            <a:avLst/>
          </a:prstGeom>
        </p:spPr>
      </p:pic>
      <p:pic>
        <p:nvPicPr>
          <p:cNvPr id="85" name="Image 84">
            <a:extLst>
              <a:ext uri="{FF2B5EF4-FFF2-40B4-BE49-F238E27FC236}">
                <a16:creationId xmlns:a16="http://schemas.microsoft.com/office/drawing/2014/main" id="{C5A847A4-9069-4245-81A1-3F854859C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09" y="4993389"/>
            <a:ext cx="540000" cy="540000"/>
          </a:xfrm>
          <a:prstGeom prst="rect">
            <a:avLst/>
          </a:prstGeom>
        </p:spPr>
      </p:pic>
      <p:pic>
        <p:nvPicPr>
          <p:cNvPr id="86" name="Image 85">
            <a:extLst>
              <a:ext uri="{FF2B5EF4-FFF2-40B4-BE49-F238E27FC236}">
                <a16:creationId xmlns:a16="http://schemas.microsoft.com/office/drawing/2014/main" id="{9135CB85-260D-4757-A481-00758A9E0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09" y="5723229"/>
            <a:ext cx="540000" cy="540000"/>
          </a:xfrm>
          <a:prstGeom prst="rect">
            <a:avLst/>
          </a:prstGeom>
        </p:spPr>
      </p:pic>
      <p:sp>
        <p:nvSpPr>
          <p:cNvPr id="87" name="ZoneTexte 86">
            <a:extLst>
              <a:ext uri="{FF2B5EF4-FFF2-40B4-BE49-F238E27FC236}">
                <a16:creationId xmlns:a16="http://schemas.microsoft.com/office/drawing/2014/main" id="{10C10D53-6B89-4CB1-B3C7-E128DD379B63}"/>
              </a:ext>
            </a:extLst>
          </p:cNvPr>
          <p:cNvSpPr txBox="1"/>
          <p:nvPr/>
        </p:nvSpPr>
        <p:spPr>
          <a:xfrm>
            <a:off x="1019374" y="5063334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BB78C563-039A-4ED9-906D-E3163D4CA603}"/>
              </a:ext>
            </a:extLst>
          </p:cNvPr>
          <p:cNvSpPr txBox="1"/>
          <p:nvPr/>
        </p:nvSpPr>
        <p:spPr>
          <a:xfrm>
            <a:off x="1019374" y="5716230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440B2BF-1635-4197-9135-BC9EFEA45DC6}"/>
              </a:ext>
            </a:extLst>
          </p:cNvPr>
          <p:cNvSpPr/>
          <p:nvPr/>
        </p:nvSpPr>
        <p:spPr>
          <a:xfrm>
            <a:off x="1318402" y="4001252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91" name="Image 90">
            <a:extLst>
              <a:ext uri="{FF2B5EF4-FFF2-40B4-BE49-F238E27FC236}">
                <a16:creationId xmlns:a16="http://schemas.microsoft.com/office/drawing/2014/main" id="{412C22CC-566C-4B82-B90F-A7D8239992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09" y="3963957"/>
            <a:ext cx="720921" cy="720921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090DEDB0-C0E4-4EA8-B8CC-E7FD77FD8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522" y="4993389"/>
            <a:ext cx="540000" cy="540000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4C346DF1-F6BF-4541-B293-10B4D9F586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522" y="5723229"/>
            <a:ext cx="540000" cy="540000"/>
          </a:xfrm>
          <a:prstGeom prst="rect">
            <a:avLst/>
          </a:prstGeom>
        </p:spPr>
      </p:pic>
      <p:sp>
        <p:nvSpPr>
          <p:cNvPr id="94" name="ZoneTexte 93">
            <a:extLst>
              <a:ext uri="{FF2B5EF4-FFF2-40B4-BE49-F238E27FC236}">
                <a16:creationId xmlns:a16="http://schemas.microsoft.com/office/drawing/2014/main" id="{3A57946F-8B46-4CD7-BC3E-07DD8A4257C2}"/>
              </a:ext>
            </a:extLst>
          </p:cNvPr>
          <p:cNvSpPr txBox="1"/>
          <p:nvPr/>
        </p:nvSpPr>
        <p:spPr>
          <a:xfrm>
            <a:off x="7869387" y="5063334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4648A395-F399-418B-B9BE-58EE663F4C23}"/>
              </a:ext>
            </a:extLst>
          </p:cNvPr>
          <p:cNvSpPr txBox="1"/>
          <p:nvPr/>
        </p:nvSpPr>
        <p:spPr>
          <a:xfrm>
            <a:off x="7869387" y="5716230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6E005C3-AFDC-4EC3-A4E3-0207F3C557D3}"/>
              </a:ext>
            </a:extLst>
          </p:cNvPr>
          <p:cNvSpPr/>
          <p:nvPr/>
        </p:nvSpPr>
        <p:spPr>
          <a:xfrm>
            <a:off x="8168415" y="4001252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98" name="Image 97">
            <a:extLst>
              <a:ext uri="{FF2B5EF4-FFF2-40B4-BE49-F238E27FC236}">
                <a16:creationId xmlns:a16="http://schemas.microsoft.com/office/drawing/2014/main" id="{BA89C7D3-B0AD-46AB-9D80-1F06223F9F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522" y="3963957"/>
            <a:ext cx="720921" cy="720921"/>
          </a:xfrm>
          <a:prstGeom prst="rect">
            <a:avLst/>
          </a:prstGeom>
        </p:spPr>
      </p:pic>
      <p:pic>
        <p:nvPicPr>
          <p:cNvPr id="99" name="Image 98">
            <a:extLst>
              <a:ext uri="{FF2B5EF4-FFF2-40B4-BE49-F238E27FC236}">
                <a16:creationId xmlns:a16="http://schemas.microsoft.com/office/drawing/2014/main" id="{2BE5F16C-EE80-4F7E-889B-7E5BEDBDA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404" y="4993389"/>
            <a:ext cx="540000" cy="540000"/>
          </a:xfrm>
          <a:prstGeom prst="rect">
            <a:avLst/>
          </a:prstGeom>
        </p:spPr>
      </p:pic>
      <p:pic>
        <p:nvPicPr>
          <p:cNvPr id="100" name="Image 99">
            <a:extLst>
              <a:ext uri="{FF2B5EF4-FFF2-40B4-BE49-F238E27FC236}">
                <a16:creationId xmlns:a16="http://schemas.microsoft.com/office/drawing/2014/main" id="{568EF0F2-1CDB-4791-8C16-43E2E6FD0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404" y="5723229"/>
            <a:ext cx="540000" cy="540000"/>
          </a:xfrm>
          <a:prstGeom prst="rect">
            <a:avLst/>
          </a:prstGeom>
        </p:spPr>
      </p:pic>
      <p:sp>
        <p:nvSpPr>
          <p:cNvPr id="101" name="ZoneTexte 100">
            <a:extLst>
              <a:ext uri="{FF2B5EF4-FFF2-40B4-BE49-F238E27FC236}">
                <a16:creationId xmlns:a16="http://schemas.microsoft.com/office/drawing/2014/main" id="{23E32091-2EB0-41F9-8927-575EBAF69FAC}"/>
              </a:ext>
            </a:extLst>
          </p:cNvPr>
          <p:cNvSpPr txBox="1"/>
          <p:nvPr/>
        </p:nvSpPr>
        <p:spPr>
          <a:xfrm>
            <a:off x="5596269" y="5063334"/>
            <a:ext cx="1478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MEP en 1 clic, c’est facile, rapide et </a:t>
            </a:r>
            <a:r>
              <a:rPr lang="fr-FR" sz="1000" dirty="0" err="1">
                <a:solidFill>
                  <a:schemeClr val="bg2">
                    <a:lumMod val="50000"/>
                  </a:schemeClr>
                </a:solidFill>
              </a:rPr>
              <a:t>safe</a:t>
            </a:r>
            <a:endParaRPr lang="fr-FR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04BD3E00-E3D2-4CF4-9E63-9D2FE3E28AEF}"/>
              </a:ext>
            </a:extLst>
          </p:cNvPr>
          <p:cNvSpPr txBox="1"/>
          <p:nvPr/>
        </p:nvSpPr>
        <p:spPr>
          <a:xfrm>
            <a:off x="5596269" y="5716230"/>
            <a:ext cx="1478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2">
                    <a:lumMod val="50000"/>
                  </a:schemeClr>
                </a:solidFill>
              </a:rPr>
              <a:t>On en a toujours pour 3 plombes, c’est fatiguant et risqué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3E580FE-3D33-4313-8AD8-01B6010A3AA8}"/>
              </a:ext>
            </a:extLst>
          </p:cNvPr>
          <p:cNvSpPr/>
          <p:nvPr/>
        </p:nvSpPr>
        <p:spPr>
          <a:xfrm>
            <a:off x="5895297" y="4001252"/>
            <a:ext cx="118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  <a:p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XXXX</a:t>
            </a:r>
          </a:p>
        </p:txBody>
      </p:sp>
      <p:pic>
        <p:nvPicPr>
          <p:cNvPr id="107" name="Image 106">
            <a:extLst>
              <a:ext uri="{FF2B5EF4-FFF2-40B4-BE49-F238E27FC236}">
                <a16:creationId xmlns:a16="http://schemas.microsoft.com/office/drawing/2014/main" id="{D7A610DD-DB7A-427E-8667-CAD558B19F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404" y="3963957"/>
            <a:ext cx="720921" cy="72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7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" name="Image 1166">
            <a:extLst>
              <a:ext uri="{FF2B5EF4-FFF2-40B4-BE49-F238E27FC236}">
                <a16:creationId xmlns:a16="http://schemas.microsoft.com/office/drawing/2014/main" id="{159DD7BB-E00F-4A3F-91B6-AFF1A153F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339521" y="-90177"/>
            <a:ext cx="551678" cy="454144"/>
          </a:xfrm>
          <a:prstGeom prst="rect">
            <a:avLst/>
          </a:prstGeom>
        </p:spPr>
      </p:pic>
      <p:pic>
        <p:nvPicPr>
          <p:cNvPr id="1168" name="Image 1167">
            <a:extLst>
              <a:ext uri="{FF2B5EF4-FFF2-40B4-BE49-F238E27FC236}">
                <a16:creationId xmlns:a16="http://schemas.microsoft.com/office/drawing/2014/main" id="{3582FFE5-04B9-4CF1-BA2E-1EDC51B06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4095" y="-189078"/>
            <a:ext cx="551678" cy="454144"/>
          </a:xfrm>
          <a:prstGeom prst="rect">
            <a:avLst/>
          </a:prstGeom>
        </p:spPr>
      </p:pic>
      <p:pic>
        <p:nvPicPr>
          <p:cNvPr id="1169" name="Image 1168">
            <a:extLst>
              <a:ext uri="{FF2B5EF4-FFF2-40B4-BE49-F238E27FC236}">
                <a16:creationId xmlns:a16="http://schemas.microsoft.com/office/drawing/2014/main" id="{418141F7-9A2F-4DEC-98C4-FF3789E62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087711" y="-287980"/>
            <a:ext cx="551678" cy="454144"/>
          </a:xfrm>
          <a:prstGeom prst="rect">
            <a:avLst/>
          </a:prstGeom>
        </p:spPr>
      </p:pic>
      <p:pic>
        <p:nvPicPr>
          <p:cNvPr id="1170" name="Image 1169">
            <a:extLst>
              <a:ext uri="{FF2B5EF4-FFF2-40B4-BE49-F238E27FC236}">
                <a16:creationId xmlns:a16="http://schemas.microsoft.com/office/drawing/2014/main" id="{7066F305-BAB3-4D92-81FB-D7B8142ED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01327" y="-386881"/>
            <a:ext cx="551678" cy="454144"/>
          </a:xfrm>
          <a:prstGeom prst="rect">
            <a:avLst/>
          </a:prstGeom>
        </p:spPr>
      </p:pic>
      <p:pic>
        <p:nvPicPr>
          <p:cNvPr id="1197" name="Image 1196">
            <a:extLst>
              <a:ext uri="{FF2B5EF4-FFF2-40B4-BE49-F238E27FC236}">
                <a16:creationId xmlns:a16="http://schemas.microsoft.com/office/drawing/2014/main" id="{5A54EA8C-4C0D-447A-82BC-9338B2528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525612" y="394098"/>
            <a:ext cx="551678" cy="454144"/>
          </a:xfrm>
          <a:prstGeom prst="rect">
            <a:avLst/>
          </a:prstGeom>
        </p:spPr>
      </p:pic>
      <p:pic>
        <p:nvPicPr>
          <p:cNvPr id="1198" name="Image 1197">
            <a:extLst>
              <a:ext uri="{FF2B5EF4-FFF2-40B4-BE49-F238E27FC236}">
                <a16:creationId xmlns:a16="http://schemas.microsoft.com/office/drawing/2014/main" id="{A8E8A984-4BA2-4F91-AB28-76C3B05703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8004" y="295197"/>
            <a:ext cx="551678" cy="454144"/>
          </a:xfrm>
          <a:prstGeom prst="rect">
            <a:avLst/>
          </a:prstGeom>
        </p:spPr>
      </p:pic>
      <p:pic>
        <p:nvPicPr>
          <p:cNvPr id="1199" name="Image 1198">
            <a:extLst>
              <a:ext uri="{FF2B5EF4-FFF2-40B4-BE49-F238E27FC236}">
                <a16:creationId xmlns:a16="http://schemas.microsoft.com/office/drawing/2014/main" id="{EC39937B-7DFD-43B0-8D80-55312E005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01620" y="196296"/>
            <a:ext cx="551678" cy="454144"/>
          </a:xfrm>
          <a:prstGeom prst="rect">
            <a:avLst/>
          </a:prstGeom>
        </p:spPr>
      </p:pic>
      <p:pic>
        <p:nvPicPr>
          <p:cNvPr id="1200" name="Image 1199">
            <a:extLst>
              <a:ext uri="{FF2B5EF4-FFF2-40B4-BE49-F238E27FC236}">
                <a16:creationId xmlns:a16="http://schemas.microsoft.com/office/drawing/2014/main" id="{FB7864B2-4937-40BE-AE79-0AE1AF307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615236" y="97394"/>
            <a:ext cx="551678" cy="454144"/>
          </a:xfrm>
          <a:prstGeom prst="rect">
            <a:avLst/>
          </a:prstGeom>
        </p:spPr>
      </p:pic>
      <p:pic>
        <p:nvPicPr>
          <p:cNvPr id="1201" name="Image 1200">
            <a:extLst>
              <a:ext uri="{FF2B5EF4-FFF2-40B4-BE49-F238E27FC236}">
                <a16:creationId xmlns:a16="http://schemas.microsoft.com/office/drawing/2014/main" id="{392A7722-0D80-486C-BC66-3C8E53233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328853" y="-1507"/>
            <a:ext cx="551678" cy="454144"/>
          </a:xfrm>
          <a:prstGeom prst="rect">
            <a:avLst/>
          </a:prstGeom>
        </p:spPr>
      </p:pic>
      <p:pic>
        <p:nvPicPr>
          <p:cNvPr id="1202" name="Image 1201">
            <a:extLst>
              <a:ext uri="{FF2B5EF4-FFF2-40B4-BE49-F238E27FC236}">
                <a16:creationId xmlns:a16="http://schemas.microsoft.com/office/drawing/2014/main" id="{CC94834E-3F40-4E5C-911B-791B713EE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040402" y="-100122"/>
            <a:ext cx="551678" cy="454144"/>
          </a:xfrm>
          <a:prstGeom prst="rect">
            <a:avLst/>
          </a:prstGeom>
        </p:spPr>
      </p:pic>
      <p:pic>
        <p:nvPicPr>
          <p:cNvPr id="1203" name="Image 1202">
            <a:extLst>
              <a:ext uri="{FF2B5EF4-FFF2-40B4-BE49-F238E27FC236}">
                <a16:creationId xmlns:a16="http://schemas.microsoft.com/office/drawing/2014/main" id="{AF08D118-841A-4600-912C-9041E85EA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54019" y="-199024"/>
            <a:ext cx="551678" cy="454144"/>
          </a:xfrm>
          <a:prstGeom prst="rect">
            <a:avLst/>
          </a:prstGeom>
        </p:spPr>
      </p:pic>
      <p:pic>
        <p:nvPicPr>
          <p:cNvPr id="1204" name="Image 1203">
            <a:extLst>
              <a:ext uri="{FF2B5EF4-FFF2-40B4-BE49-F238E27FC236}">
                <a16:creationId xmlns:a16="http://schemas.microsoft.com/office/drawing/2014/main" id="{765F52BA-942A-49E8-9057-635397284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467635" y="-297925"/>
            <a:ext cx="551678" cy="454144"/>
          </a:xfrm>
          <a:prstGeom prst="rect">
            <a:avLst/>
          </a:prstGeom>
        </p:spPr>
      </p:pic>
      <p:pic>
        <p:nvPicPr>
          <p:cNvPr id="1205" name="Image 1204">
            <a:extLst>
              <a:ext uri="{FF2B5EF4-FFF2-40B4-BE49-F238E27FC236}">
                <a16:creationId xmlns:a16="http://schemas.microsoft.com/office/drawing/2014/main" id="{03E19A67-B9F2-43D5-9AA2-DA3ADA84B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181251" y="-396826"/>
            <a:ext cx="551678" cy="454144"/>
          </a:xfrm>
          <a:prstGeom prst="rect">
            <a:avLst/>
          </a:prstGeom>
        </p:spPr>
      </p:pic>
      <p:pic>
        <p:nvPicPr>
          <p:cNvPr id="1226" name="Image 1225">
            <a:extLst>
              <a:ext uri="{FF2B5EF4-FFF2-40B4-BE49-F238E27FC236}">
                <a16:creationId xmlns:a16="http://schemas.microsoft.com/office/drawing/2014/main" id="{EF0C6296-8715-4D3A-90B6-B0BF25E30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212766" y="809225"/>
            <a:ext cx="551678" cy="454144"/>
          </a:xfrm>
          <a:prstGeom prst="rect">
            <a:avLst/>
          </a:prstGeom>
        </p:spPr>
      </p:pic>
      <p:pic>
        <p:nvPicPr>
          <p:cNvPr id="1227" name="Image 1226">
            <a:extLst>
              <a:ext uri="{FF2B5EF4-FFF2-40B4-BE49-F238E27FC236}">
                <a16:creationId xmlns:a16="http://schemas.microsoft.com/office/drawing/2014/main" id="{8450EBF9-3607-4C01-8285-811354D5C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00851" y="710324"/>
            <a:ext cx="551678" cy="454144"/>
          </a:xfrm>
          <a:prstGeom prst="rect">
            <a:avLst/>
          </a:prstGeom>
        </p:spPr>
      </p:pic>
      <p:pic>
        <p:nvPicPr>
          <p:cNvPr id="1228" name="Image 1227">
            <a:extLst>
              <a:ext uri="{FF2B5EF4-FFF2-40B4-BE49-F238E27FC236}">
                <a16:creationId xmlns:a16="http://schemas.microsoft.com/office/drawing/2014/main" id="{0DDF86B5-3FB7-4E89-86F5-5C48A0450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214467" y="611422"/>
            <a:ext cx="551678" cy="454144"/>
          </a:xfrm>
          <a:prstGeom prst="rect">
            <a:avLst/>
          </a:prstGeom>
        </p:spPr>
      </p:pic>
      <p:pic>
        <p:nvPicPr>
          <p:cNvPr id="1229" name="Image 1228">
            <a:extLst>
              <a:ext uri="{FF2B5EF4-FFF2-40B4-BE49-F238E27FC236}">
                <a16:creationId xmlns:a16="http://schemas.microsoft.com/office/drawing/2014/main" id="{EB095027-A5E4-471B-ABBD-A7D169AD2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928083" y="512521"/>
            <a:ext cx="551678" cy="454144"/>
          </a:xfrm>
          <a:prstGeom prst="rect">
            <a:avLst/>
          </a:prstGeom>
        </p:spPr>
      </p:pic>
      <p:pic>
        <p:nvPicPr>
          <p:cNvPr id="1230" name="Image 1229">
            <a:extLst>
              <a:ext uri="{FF2B5EF4-FFF2-40B4-BE49-F238E27FC236}">
                <a16:creationId xmlns:a16="http://schemas.microsoft.com/office/drawing/2014/main" id="{53725CB5-E6AA-4AB8-B75B-906A437AA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641699" y="413620"/>
            <a:ext cx="551678" cy="454144"/>
          </a:xfrm>
          <a:prstGeom prst="rect">
            <a:avLst/>
          </a:prstGeom>
        </p:spPr>
      </p:pic>
      <p:pic>
        <p:nvPicPr>
          <p:cNvPr id="1231" name="Image 1230">
            <a:extLst>
              <a:ext uri="{FF2B5EF4-FFF2-40B4-BE49-F238E27FC236}">
                <a16:creationId xmlns:a16="http://schemas.microsoft.com/office/drawing/2014/main" id="{3A39DE39-2A8B-40C7-A13C-A6E3C25CE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353249" y="315005"/>
            <a:ext cx="551678" cy="454144"/>
          </a:xfrm>
          <a:prstGeom prst="rect">
            <a:avLst/>
          </a:prstGeom>
        </p:spPr>
      </p:pic>
      <p:pic>
        <p:nvPicPr>
          <p:cNvPr id="1232" name="Image 1231">
            <a:extLst>
              <a:ext uri="{FF2B5EF4-FFF2-40B4-BE49-F238E27FC236}">
                <a16:creationId xmlns:a16="http://schemas.microsoft.com/office/drawing/2014/main" id="{6FCE77FB-784C-4A90-9B47-4D699B858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066865" y="216103"/>
            <a:ext cx="551678" cy="454144"/>
          </a:xfrm>
          <a:prstGeom prst="rect">
            <a:avLst/>
          </a:prstGeom>
        </p:spPr>
      </p:pic>
      <p:pic>
        <p:nvPicPr>
          <p:cNvPr id="1233" name="Image 1232">
            <a:extLst>
              <a:ext uri="{FF2B5EF4-FFF2-40B4-BE49-F238E27FC236}">
                <a16:creationId xmlns:a16="http://schemas.microsoft.com/office/drawing/2014/main" id="{8743E219-F59D-4479-9FDD-F4DB73AE5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780481" y="117202"/>
            <a:ext cx="551678" cy="454144"/>
          </a:xfrm>
          <a:prstGeom prst="rect">
            <a:avLst/>
          </a:prstGeom>
        </p:spPr>
      </p:pic>
      <p:pic>
        <p:nvPicPr>
          <p:cNvPr id="1234" name="Image 1233">
            <a:extLst>
              <a:ext uri="{FF2B5EF4-FFF2-40B4-BE49-F238E27FC236}">
                <a16:creationId xmlns:a16="http://schemas.microsoft.com/office/drawing/2014/main" id="{A5542F41-DC1B-4EF5-A2E3-EDC3A2430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494097" y="18300"/>
            <a:ext cx="551678" cy="454144"/>
          </a:xfrm>
          <a:prstGeom prst="rect">
            <a:avLst/>
          </a:prstGeom>
        </p:spPr>
      </p:pic>
      <p:pic>
        <p:nvPicPr>
          <p:cNvPr id="1235" name="Image 1234">
            <a:extLst>
              <a:ext uri="{FF2B5EF4-FFF2-40B4-BE49-F238E27FC236}">
                <a16:creationId xmlns:a16="http://schemas.microsoft.com/office/drawing/2014/main" id="{1CBB7C0A-4FFB-4143-B945-A6F7793D7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07713" y="-80601"/>
            <a:ext cx="551678" cy="454144"/>
          </a:xfrm>
          <a:prstGeom prst="rect">
            <a:avLst/>
          </a:prstGeom>
        </p:spPr>
      </p:pic>
      <p:pic>
        <p:nvPicPr>
          <p:cNvPr id="1236" name="Image 1235">
            <a:extLst>
              <a:ext uri="{FF2B5EF4-FFF2-40B4-BE49-F238E27FC236}">
                <a16:creationId xmlns:a16="http://schemas.microsoft.com/office/drawing/2014/main" id="{80BBE1C1-FB70-448C-AF40-03ACBB9FF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921330" y="-179502"/>
            <a:ext cx="551678" cy="454144"/>
          </a:xfrm>
          <a:prstGeom prst="rect">
            <a:avLst/>
          </a:prstGeom>
        </p:spPr>
      </p:pic>
      <p:pic>
        <p:nvPicPr>
          <p:cNvPr id="1237" name="Image 1236">
            <a:extLst>
              <a:ext uri="{FF2B5EF4-FFF2-40B4-BE49-F238E27FC236}">
                <a16:creationId xmlns:a16="http://schemas.microsoft.com/office/drawing/2014/main" id="{0A8A413C-A2B0-45BF-B39E-F9A69F52A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34946" y="-278404"/>
            <a:ext cx="551678" cy="454144"/>
          </a:xfrm>
          <a:prstGeom prst="rect">
            <a:avLst/>
          </a:prstGeom>
        </p:spPr>
      </p:pic>
      <p:pic>
        <p:nvPicPr>
          <p:cNvPr id="1238" name="Image 1237">
            <a:extLst>
              <a:ext uri="{FF2B5EF4-FFF2-40B4-BE49-F238E27FC236}">
                <a16:creationId xmlns:a16="http://schemas.microsoft.com/office/drawing/2014/main" id="{21B9F0A5-A855-4587-A73D-0B62809F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348562" y="-377305"/>
            <a:ext cx="551678" cy="454144"/>
          </a:xfrm>
          <a:prstGeom prst="rect">
            <a:avLst/>
          </a:prstGeom>
        </p:spPr>
      </p:pic>
      <p:pic>
        <p:nvPicPr>
          <p:cNvPr id="1255" name="Image 1254">
            <a:extLst>
              <a:ext uri="{FF2B5EF4-FFF2-40B4-BE49-F238E27FC236}">
                <a16:creationId xmlns:a16="http://schemas.microsoft.com/office/drawing/2014/main" id="{1983941B-7DA5-4E33-9E85-126267369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400922" y="1293787"/>
            <a:ext cx="551678" cy="454144"/>
          </a:xfrm>
          <a:prstGeom prst="rect">
            <a:avLst/>
          </a:prstGeom>
        </p:spPr>
      </p:pic>
      <p:pic>
        <p:nvPicPr>
          <p:cNvPr id="1256" name="Image 1255">
            <a:extLst>
              <a:ext uri="{FF2B5EF4-FFF2-40B4-BE49-F238E27FC236}">
                <a16:creationId xmlns:a16="http://schemas.microsoft.com/office/drawing/2014/main" id="{A522AB2D-4419-42C6-8245-E061B4397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2694" y="1194886"/>
            <a:ext cx="551678" cy="454144"/>
          </a:xfrm>
          <a:prstGeom prst="rect">
            <a:avLst/>
          </a:prstGeom>
        </p:spPr>
      </p:pic>
      <p:pic>
        <p:nvPicPr>
          <p:cNvPr id="1257" name="Image 1256">
            <a:extLst>
              <a:ext uri="{FF2B5EF4-FFF2-40B4-BE49-F238E27FC236}">
                <a16:creationId xmlns:a16="http://schemas.microsoft.com/office/drawing/2014/main" id="{48019035-E33E-4A30-AE9B-9C5102528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026310" y="1095984"/>
            <a:ext cx="551678" cy="454144"/>
          </a:xfrm>
          <a:prstGeom prst="rect">
            <a:avLst/>
          </a:prstGeom>
        </p:spPr>
      </p:pic>
      <p:pic>
        <p:nvPicPr>
          <p:cNvPr id="1258" name="Image 1257">
            <a:extLst>
              <a:ext uri="{FF2B5EF4-FFF2-40B4-BE49-F238E27FC236}">
                <a16:creationId xmlns:a16="http://schemas.microsoft.com/office/drawing/2014/main" id="{3560D6E7-214C-4CDE-A551-AB087D69D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739926" y="997083"/>
            <a:ext cx="551678" cy="454144"/>
          </a:xfrm>
          <a:prstGeom prst="rect">
            <a:avLst/>
          </a:prstGeom>
        </p:spPr>
      </p:pic>
      <p:pic>
        <p:nvPicPr>
          <p:cNvPr id="1259" name="Image 1258">
            <a:extLst>
              <a:ext uri="{FF2B5EF4-FFF2-40B4-BE49-F238E27FC236}">
                <a16:creationId xmlns:a16="http://schemas.microsoft.com/office/drawing/2014/main" id="{0BECF78B-E7F7-4C59-816B-1E204FC6D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453542" y="898181"/>
            <a:ext cx="551678" cy="454144"/>
          </a:xfrm>
          <a:prstGeom prst="rect">
            <a:avLst/>
          </a:prstGeom>
        </p:spPr>
      </p:pic>
      <p:pic>
        <p:nvPicPr>
          <p:cNvPr id="1260" name="Image 1259">
            <a:extLst>
              <a:ext uri="{FF2B5EF4-FFF2-40B4-BE49-F238E27FC236}">
                <a16:creationId xmlns:a16="http://schemas.microsoft.com/office/drawing/2014/main" id="{0B7F4BB0-2596-492E-947B-548D61D42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65092" y="799566"/>
            <a:ext cx="551678" cy="454144"/>
          </a:xfrm>
          <a:prstGeom prst="rect">
            <a:avLst/>
          </a:prstGeom>
        </p:spPr>
      </p:pic>
      <p:pic>
        <p:nvPicPr>
          <p:cNvPr id="1261" name="Image 1260">
            <a:extLst>
              <a:ext uri="{FF2B5EF4-FFF2-40B4-BE49-F238E27FC236}">
                <a16:creationId xmlns:a16="http://schemas.microsoft.com/office/drawing/2014/main" id="{E67D96B5-5911-4F7F-98C8-369C8C029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878708" y="700665"/>
            <a:ext cx="551678" cy="454144"/>
          </a:xfrm>
          <a:prstGeom prst="rect">
            <a:avLst/>
          </a:prstGeom>
        </p:spPr>
      </p:pic>
      <p:pic>
        <p:nvPicPr>
          <p:cNvPr id="1262" name="Image 1261">
            <a:extLst>
              <a:ext uri="{FF2B5EF4-FFF2-40B4-BE49-F238E27FC236}">
                <a16:creationId xmlns:a16="http://schemas.microsoft.com/office/drawing/2014/main" id="{251CFF5C-7E64-4464-ACDF-059CD097A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592324" y="601764"/>
            <a:ext cx="551678" cy="454144"/>
          </a:xfrm>
          <a:prstGeom prst="rect">
            <a:avLst/>
          </a:prstGeom>
        </p:spPr>
      </p:pic>
      <p:pic>
        <p:nvPicPr>
          <p:cNvPr id="1263" name="Image 1262">
            <a:extLst>
              <a:ext uri="{FF2B5EF4-FFF2-40B4-BE49-F238E27FC236}">
                <a16:creationId xmlns:a16="http://schemas.microsoft.com/office/drawing/2014/main" id="{3E143091-3ACC-4EB8-8D79-3EE5BC41F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305940" y="502862"/>
            <a:ext cx="551678" cy="454144"/>
          </a:xfrm>
          <a:prstGeom prst="rect">
            <a:avLst/>
          </a:prstGeom>
        </p:spPr>
      </p:pic>
      <p:pic>
        <p:nvPicPr>
          <p:cNvPr id="1264" name="Image 1263">
            <a:extLst>
              <a:ext uri="{FF2B5EF4-FFF2-40B4-BE49-F238E27FC236}">
                <a16:creationId xmlns:a16="http://schemas.microsoft.com/office/drawing/2014/main" id="{7BA8EC80-CAF0-458B-920B-272B709B6F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019557" y="403961"/>
            <a:ext cx="551678" cy="454144"/>
          </a:xfrm>
          <a:prstGeom prst="rect">
            <a:avLst/>
          </a:prstGeom>
        </p:spPr>
      </p:pic>
      <p:pic>
        <p:nvPicPr>
          <p:cNvPr id="1265" name="Image 1264">
            <a:extLst>
              <a:ext uri="{FF2B5EF4-FFF2-40B4-BE49-F238E27FC236}">
                <a16:creationId xmlns:a16="http://schemas.microsoft.com/office/drawing/2014/main" id="{A127589F-C122-4BF5-9A86-9EE2CF953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733173" y="305059"/>
            <a:ext cx="551678" cy="454144"/>
          </a:xfrm>
          <a:prstGeom prst="rect">
            <a:avLst/>
          </a:prstGeom>
        </p:spPr>
      </p:pic>
      <p:pic>
        <p:nvPicPr>
          <p:cNvPr id="1266" name="Image 1265">
            <a:extLst>
              <a:ext uri="{FF2B5EF4-FFF2-40B4-BE49-F238E27FC236}">
                <a16:creationId xmlns:a16="http://schemas.microsoft.com/office/drawing/2014/main" id="{13D639AF-EC21-4C0D-9E01-65BF5D892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446789" y="206158"/>
            <a:ext cx="551678" cy="454144"/>
          </a:xfrm>
          <a:prstGeom prst="rect">
            <a:avLst/>
          </a:prstGeom>
        </p:spPr>
      </p:pic>
      <p:pic>
        <p:nvPicPr>
          <p:cNvPr id="1267" name="Image 1266">
            <a:extLst>
              <a:ext uri="{FF2B5EF4-FFF2-40B4-BE49-F238E27FC236}">
                <a16:creationId xmlns:a16="http://schemas.microsoft.com/office/drawing/2014/main" id="{DDD16A8C-814A-4623-BA64-B37E48124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160405" y="107257"/>
            <a:ext cx="551678" cy="454144"/>
          </a:xfrm>
          <a:prstGeom prst="rect">
            <a:avLst/>
          </a:prstGeom>
        </p:spPr>
      </p:pic>
      <p:pic>
        <p:nvPicPr>
          <p:cNvPr id="1268" name="Image 1267">
            <a:extLst>
              <a:ext uri="{FF2B5EF4-FFF2-40B4-BE49-F238E27FC236}">
                <a16:creationId xmlns:a16="http://schemas.microsoft.com/office/drawing/2014/main" id="{84C26394-CA40-40EA-A1BF-A052C5CC6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874021" y="8355"/>
            <a:ext cx="551678" cy="454144"/>
          </a:xfrm>
          <a:prstGeom prst="rect">
            <a:avLst/>
          </a:prstGeom>
        </p:spPr>
      </p:pic>
      <p:pic>
        <p:nvPicPr>
          <p:cNvPr id="1269" name="Image 1268">
            <a:extLst>
              <a:ext uri="{FF2B5EF4-FFF2-40B4-BE49-F238E27FC236}">
                <a16:creationId xmlns:a16="http://schemas.microsoft.com/office/drawing/2014/main" id="{B45418BC-DEC2-48A9-B021-2E52B5D4EE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587637" y="-90546"/>
            <a:ext cx="551678" cy="454144"/>
          </a:xfrm>
          <a:prstGeom prst="rect">
            <a:avLst/>
          </a:prstGeom>
        </p:spPr>
      </p:pic>
      <p:pic>
        <p:nvPicPr>
          <p:cNvPr id="1284" name="Image 1283">
            <a:extLst>
              <a:ext uri="{FF2B5EF4-FFF2-40B4-BE49-F238E27FC236}">
                <a16:creationId xmlns:a16="http://schemas.microsoft.com/office/drawing/2014/main" id="{765FD91C-D585-452B-AA1A-9A94B91AF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88076" y="1708914"/>
            <a:ext cx="551678" cy="454144"/>
          </a:xfrm>
          <a:prstGeom prst="rect">
            <a:avLst/>
          </a:prstGeom>
        </p:spPr>
      </p:pic>
      <p:pic>
        <p:nvPicPr>
          <p:cNvPr id="1285" name="Image 1284">
            <a:extLst>
              <a:ext uri="{FF2B5EF4-FFF2-40B4-BE49-F238E27FC236}">
                <a16:creationId xmlns:a16="http://schemas.microsoft.com/office/drawing/2014/main" id="{AD89EDD9-9548-4F79-8940-F9F34FB30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5540" y="1610012"/>
            <a:ext cx="551678" cy="454144"/>
          </a:xfrm>
          <a:prstGeom prst="rect">
            <a:avLst/>
          </a:prstGeom>
        </p:spPr>
      </p:pic>
      <p:pic>
        <p:nvPicPr>
          <p:cNvPr id="1286" name="Image 1285">
            <a:extLst>
              <a:ext uri="{FF2B5EF4-FFF2-40B4-BE49-F238E27FC236}">
                <a16:creationId xmlns:a16="http://schemas.microsoft.com/office/drawing/2014/main" id="{B5393D10-B6F0-4855-AAFD-B6097182B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339156" y="1511111"/>
            <a:ext cx="551678" cy="454144"/>
          </a:xfrm>
          <a:prstGeom prst="rect">
            <a:avLst/>
          </a:prstGeom>
        </p:spPr>
      </p:pic>
      <p:pic>
        <p:nvPicPr>
          <p:cNvPr id="1287" name="Image 1286">
            <a:extLst>
              <a:ext uri="{FF2B5EF4-FFF2-40B4-BE49-F238E27FC236}">
                <a16:creationId xmlns:a16="http://schemas.microsoft.com/office/drawing/2014/main" id="{0274B18E-C683-4B96-890A-58C2C8B17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052772" y="1412210"/>
            <a:ext cx="551678" cy="454144"/>
          </a:xfrm>
          <a:prstGeom prst="rect">
            <a:avLst/>
          </a:prstGeom>
        </p:spPr>
      </p:pic>
      <p:pic>
        <p:nvPicPr>
          <p:cNvPr id="1288" name="Image 1287">
            <a:extLst>
              <a:ext uri="{FF2B5EF4-FFF2-40B4-BE49-F238E27FC236}">
                <a16:creationId xmlns:a16="http://schemas.microsoft.com/office/drawing/2014/main" id="{B0DAEE01-E1F9-47B3-A228-8E3FD7FD9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766389" y="1313308"/>
            <a:ext cx="551678" cy="454144"/>
          </a:xfrm>
          <a:prstGeom prst="rect">
            <a:avLst/>
          </a:prstGeom>
        </p:spPr>
      </p:pic>
      <p:pic>
        <p:nvPicPr>
          <p:cNvPr id="1289" name="Image 1288">
            <a:extLst>
              <a:ext uri="{FF2B5EF4-FFF2-40B4-BE49-F238E27FC236}">
                <a16:creationId xmlns:a16="http://schemas.microsoft.com/office/drawing/2014/main" id="{5DED7B60-3ED2-430C-999A-BABB9CF17D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477938" y="1214693"/>
            <a:ext cx="551678" cy="454144"/>
          </a:xfrm>
          <a:prstGeom prst="rect">
            <a:avLst/>
          </a:prstGeom>
        </p:spPr>
      </p:pic>
      <p:pic>
        <p:nvPicPr>
          <p:cNvPr id="1290" name="Image 1289">
            <a:extLst>
              <a:ext uri="{FF2B5EF4-FFF2-40B4-BE49-F238E27FC236}">
                <a16:creationId xmlns:a16="http://schemas.microsoft.com/office/drawing/2014/main" id="{13DB9272-8069-4A55-B174-A03542192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191555" y="1115792"/>
            <a:ext cx="551678" cy="454144"/>
          </a:xfrm>
          <a:prstGeom prst="rect">
            <a:avLst/>
          </a:prstGeom>
        </p:spPr>
      </p:pic>
      <p:pic>
        <p:nvPicPr>
          <p:cNvPr id="1291" name="Image 1290">
            <a:extLst>
              <a:ext uri="{FF2B5EF4-FFF2-40B4-BE49-F238E27FC236}">
                <a16:creationId xmlns:a16="http://schemas.microsoft.com/office/drawing/2014/main" id="{B7676683-A5EE-4D3D-8077-56ED041B5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905171" y="1016890"/>
            <a:ext cx="551678" cy="454144"/>
          </a:xfrm>
          <a:prstGeom prst="rect">
            <a:avLst/>
          </a:prstGeom>
        </p:spPr>
      </p:pic>
      <p:pic>
        <p:nvPicPr>
          <p:cNvPr id="1292" name="Image 1291">
            <a:extLst>
              <a:ext uri="{FF2B5EF4-FFF2-40B4-BE49-F238E27FC236}">
                <a16:creationId xmlns:a16="http://schemas.microsoft.com/office/drawing/2014/main" id="{966DF97B-BB90-446D-9CA3-537D561B5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18787" y="917989"/>
            <a:ext cx="551678" cy="454144"/>
          </a:xfrm>
          <a:prstGeom prst="rect">
            <a:avLst/>
          </a:prstGeom>
        </p:spPr>
      </p:pic>
      <p:pic>
        <p:nvPicPr>
          <p:cNvPr id="1293" name="Image 1292">
            <a:extLst>
              <a:ext uri="{FF2B5EF4-FFF2-40B4-BE49-F238E27FC236}">
                <a16:creationId xmlns:a16="http://schemas.microsoft.com/office/drawing/2014/main" id="{A9ABB24D-D34D-4C24-A902-062554F39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332403" y="819088"/>
            <a:ext cx="551678" cy="454144"/>
          </a:xfrm>
          <a:prstGeom prst="rect">
            <a:avLst/>
          </a:prstGeom>
        </p:spPr>
      </p:pic>
      <p:pic>
        <p:nvPicPr>
          <p:cNvPr id="1294" name="Image 1293">
            <a:extLst>
              <a:ext uri="{FF2B5EF4-FFF2-40B4-BE49-F238E27FC236}">
                <a16:creationId xmlns:a16="http://schemas.microsoft.com/office/drawing/2014/main" id="{6EF03408-6BBE-4D0B-B718-BBD77B5E8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046019" y="720186"/>
            <a:ext cx="551678" cy="454144"/>
          </a:xfrm>
          <a:prstGeom prst="rect">
            <a:avLst/>
          </a:prstGeom>
        </p:spPr>
      </p:pic>
      <p:pic>
        <p:nvPicPr>
          <p:cNvPr id="1295" name="Image 1294">
            <a:extLst>
              <a:ext uri="{FF2B5EF4-FFF2-40B4-BE49-F238E27FC236}">
                <a16:creationId xmlns:a16="http://schemas.microsoft.com/office/drawing/2014/main" id="{F9DE073F-4696-4010-AC17-FFEC09D5D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759635" y="621285"/>
            <a:ext cx="551678" cy="454144"/>
          </a:xfrm>
          <a:prstGeom prst="rect">
            <a:avLst/>
          </a:prstGeom>
        </p:spPr>
      </p:pic>
      <p:pic>
        <p:nvPicPr>
          <p:cNvPr id="1296" name="Image 1295">
            <a:extLst>
              <a:ext uri="{FF2B5EF4-FFF2-40B4-BE49-F238E27FC236}">
                <a16:creationId xmlns:a16="http://schemas.microsoft.com/office/drawing/2014/main" id="{0B0FBB7F-400B-4620-985B-1264EA175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473251" y="522383"/>
            <a:ext cx="551678" cy="454144"/>
          </a:xfrm>
          <a:prstGeom prst="rect">
            <a:avLst/>
          </a:prstGeom>
        </p:spPr>
      </p:pic>
      <p:pic>
        <p:nvPicPr>
          <p:cNvPr id="1297" name="Image 1296">
            <a:extLst>
              <a:ext uri="{FF2B5EF4-FFF2-40B4-BE49-F238E27FC236}">
                <a16:creationId xmlns:a16="http://schemas.microsoft.com/office/drawing/2014/main" id="{7C05FF10-B314-4472-82A7-12B24B801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186867" y="423482"/>
            <a:ext cx="551678" cy="454144"/>
          </a:xfrm>
          <a:prstGeom prst="rect">
            <a:avLst/>
          </a:prstGeom>
        </p:spPr>
      </p:pic>
      <p:pic>
        <p:nvPicPr>
          <p:cNvPr id="1313" name="Image 1312">
            <a:extLst>
              <a:ext uri="{FF2B5EF4-FFF2-40B4-BE49-F238E27FC236}">
                <a16:creationId xmlns:a16="http://schemas.microsoft.com/office/drawing/2014/main" id="{A5AD4913-FF78-4D73-934B-867681D25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276233" y="2193476"/>
            <a:ext cx="551678" cy="454144"/>
          </a:xfrm>
          <a:prstGeom prst="rect">
            <a:avLst/>
          </a:prstGeom>
        </p:spPr>
      </p:pic>
      <p:pic>
        <p:nvPicPr>
          <p:cNvPr id="1314" name="Image 1313">
            <a:extLst>
              <a:ext uri="{FF2B5EF4-FFF2-40B4-BE49-F238E27FC236}">
                <a16:creationId xmlns:a16="http://schemas.microsoft.com/office/drawing/2014/main" id="{317B6129-AAE3-48FA-8267-676F091836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37383" y="2094574"/>
            <a:ext cx="551678" cy="454144"/>
          </a:xfrm>
          <a:prstGeom prst="rect">
            <a:avLst/>
          </a:prstGeom>
        </p:spPr>
      </p:pic>
      <p:pic>
        <p:nvPicPr>
          <p:cNvPr id="1315" name="Image 1314">
            <a:extLst>
              <a:ext uri="{FF2B5EF4-FFF2-40B4-BE49-F238E27FC236}">
                <a16:creationId xmlns:a16="http://schemas.microsoft.com/office/drawing/2014/main" id="{0AFBD132-7940-483D-9D8A-57AB18007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150999" y="1995673"/>
            <a:ext cx="551678" cy="454144"/>
          </a:xfrm>
          <a:prstGeom prst="rect">
            <a:avLst/>
          </a:prstGeom>
        </p:spPr>
      </p:pic>
      <p:pic>
        <p:nvPicPr>
          <p:cNvPr id="1316" name="Image 1315">
            <a:extLst>
              <a:ext uri="{FF2B5EF4-FFF2-40B4-BE49-F238E27FC236}">
                <a16:creationId xmlns:a16="http://schemas.microsoft.com/office/drawing/2014/main" id="{222BE93A-2BF2-43B2-9DDE-8D42184F72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64616" y="1896771"/>
            <a:ext cx="551678" cy="454144"/>
          </a:xfrm>
          <a:prstGeom prst="rect">
            <a:avLst/>
          </a:prstGeom>
        </p:spPr>
      </p:pic>
      <p:pic>
        <p:nvPicPr>
          <p:cNvPr id="1317" name="Image 1316">
            <a:extLst>
              <a:ext uri="{FF2B5EF4-FFF2-40B4-BE49-F238E27FC236}">
                <a16:creationId xmlns:a16="http://schemas.microsoft.com/office/drawing/2014/main" id="{84789884-7BBD-4F2C-952B-2C0CCCEA8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578232" y="1797870"/>
            <a:ext cx="551678" cy="454144"/>
          </a:xfrm>
          <a:prstGeom prst="rect">
            <a:avLst/>
          </a:prstGeom>
        </p:spPr>
      </p:pic>
      <p:pic>
        <p:nvPicPr>
          <p:cNvPr id="1318" name="Image 1317">
            <a:extLst>
              <a:ext uri="{FF2B5EF4-FFF2-40B4-BE49-F238E27FC236}">
                <a16:creationId xmlns:a16="http://schemas.microsoft.com/office/drawing/2014/main" id="{E48DEBAF-3E10-467B-951B-467DD02F6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289782" y="1699255"/>
            <a:ext cx="551678" cy="454144"/>
          </a:xfrm>
          <a:prstGeom prst="rect">
            <a:avLst/>
          </a:prstGeom>
        </p:spPr>
      </p:pic>
      <p:pic>
        <p:nvPicPr>
          <p:cNvPr id="1319" name="Image 1318">
            <a:extLst>
              <a:ext uri="{FF2B5EF4-FFF2-40B4-BE49-F238E27FC236}">
                <a16:creationId xmlns:a16="http://schemas.microsoft.com/office/drawing/2014/main" id="{E6C69384-4605-442A-8BB8-FDC44501C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003398" y="1600354"/>
            <a:ext cx="551678" cy="454144"/>
          </a:xfrm>
          <a:prstGeom prst="rect">
            <a:avLst/>
          </a:prstGeom>
        </p:spPr>
      </p:pic>
      <p:pic>
        <p:nvPicPr>
          <p:cNvPr id="1320" name="Image 1319">
            <a:extLst>
              <a:ext uri="{FF2B5EF4-FFF2-40B4-BE49-F238E27FC236}">
                <a16:creationId xmlns:a16="http://schemas.microsoft.com/office/drawing/2014/main" id="{0AE63C68-DD56-43E3-AC5B-01BCF567A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717014" y="1501452"/>
            <a:ext cx="551678" cy="454144"/>
          </a:xfrm>
          <a:prstGeom prst="rect">
            <a:avLst/>
          </a:prstGeom>
        </p:spPr>
      </p:pic>
      <p:pic>
        <p:nvPicPr>
          <p:cNvPr id="1321" name="Image 1320">
            <a:extLst>
              <a:ext uri="{FF2B5EF4-FFF2-40B4-BE49-F238E27FC236}">
                <a16:creationId xmlns:a16="http://schemas.microsoft.com/office/drawing/2014/main" id="{03396273-8817-4EA3-997E-0C32C7AD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430630" y="1402551"/>
            <a:ext cx="551678" cy="454144"/>
          </a:xfrm>
          <a:prstGeom prst="rect">
            <a:avLst/>
          </a:prstGeom>
        </p:spPr>
      </p:pic>
      <p:pic>
        <p:nvPicPr>
          <p:cNvPr id="1322" name="Image 1321">
            <a:extLst>
              <a:ext uri="{FF2B5EF4-FFF2-40B4-BE49-F238E27FC236}">
                <a16:creationId xmlns:a16="http://schemas.microsoft.com/office/drawing/2014/main" id="{E6BDCBE5-D405-47F5-BD37-073AAF08A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144246" y="1303649"/>
            <a:ext cx="551678" cy="454144"/>
          </a:xfrm>
          <a:prstGeom prst="rect">
            <a:avLst/>
          </a:prstGeom>
        </p:spPr>
      </p:pic>
      <p:pic>
        <p:nvPicPr>
          <p:cNvPr id="1323" name="Image 1322">
            <a:extLst>
              <a:ext uri="{FF2B5EF4-FFF2-40B4-BE49-F238E27FC236}">
                <a16:creationId xmlns:a16="http://schemas.microsoft.com/office/drawing/2014/main" id="{7B7365FF-CC0A-4809-A1A4-FF5E8964F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57862" y="1204748"/>
            <a:ext cx="551678" cy="454144"/>
          </a:xfrm>
          <a:prstGeom prst="rect">
            <a:avLst/>
          </a:prstGeom>
        </p:spPr>
      </p:pic>
      <p:pic>
        <p:nvPicPr>
          <p:cNvPr id="1324" name="Image 1323">
            <a:extLst>
              <a:ext uri="{FF2B5EF4-FFF2-40B4-BE49-F238E27FC236}">
                <a16:creationId xmlns:a16="http://schemas.microsoft.com/office/drawing/2014/main" id="{54FC9D3A-2240-4802-A59F-E88489C44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571478" y="1105847"/>
            <a:ext cx="551678" cy="454144"/>
          </a:xfrm>
          <a:prstGeom prst="rect">
            <a:avLst/>
          </a:prstGeom>
        </p:spPr>
      </p:pic>
      <p:pic>
        <p:nvPicPr>
          <p:cNvPr id="1325" name="Image 1324">
            <a:extLst>
              <a:ext uri="{FF2B5EF4-FFF2-40B4-BE49-F238E27FC236}">
                <a16:creationId xmlns:a16="http://schemas.microsoft.com/office/drawing/2014/main" id="{175EA119-7720-469C-BEB5-6959161B3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285094" y="1006945"/>
            <a:ext cx="551678" cy="454144"/>
          </a:xfrm>
          <a:prstGeom prst="rect">
            <a:avLst/>
          </a:prstGeom>
        </p:spPr>
      </p:pic>
      <p:pic>
        <p:nvPicPr>
          <p:cNvPr id="1326" name="Image 1325">
            <a:extLst>
              <a:ext uri="{FF2B5EF4-FFF2-40B4-BE49-F238E27FC236}">
                <a16:creationId xmlns:a16="http://schemas.microsoft.com/office/drawing/2014/main" id="{5ECA7EF3-4575-4A7A-AD8E-5A15AFC2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998711" y="908044"/>
            <a:ext cx="551678" cy="454144"/>
          </a:xfrm>
          <a:prstGeom prst="rect">
            <a:avLst/>
          </a:prstGeom>
        </p:spPr>
      </p:pic>
      <p:pic>
        <p:nvPicPr>
          <p:cNvPr id="1327" name="Image 1326">
            <a:extLst>
              <a:ext uri="{FF2B5EF4-FFF2-40B4-BE49-F238E27FC236}">
                <a16:creationId xmlns:a16="http://schemas.microsoft.com/office/drawing/2014/main" id="{0EFC2A6B-06BA-49F0-8FEC-62AA039C2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712327" y="809142"/>
            <a:ext cx="551678" cy="454144"/>
          </a:xfrm>
          <a:prstGeom prst="rect">
            <a:avLst/>
          </a:prstGeom>
        </p:spPr>
      </p:pic>
      <p:pic>
        <p:nvPicPr>
          <p:cNvPr id="1342" name="Image 1341">
            <a:extLst>
              <a:ext uri="{FF2B5EF4-FFF2-40B4-BE49-F238E27FC236}">
                <a16:creationId xmlns:a16="http://schemas.microsoft.com/office/drawing/2014/main" id="{40C58C90-8221-4057-8885-922A42E08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6614" y="2608602"/>
            <a:ext cx="551678" cy="454144"/>
          </a:xfrm>
          <a:prstGeom prst="rect">
            <a:avLst/>
          </a:prstGeom>
        </p:spPr>
      </p:pic>
      <p:pic>
        <p:nvPicPr>
          <p:cNvPr id="1343" name="Image 1342">
            <a:extLst>
              <a:ext uri="{FF2B5EF4-FFF2-40B4-BE49-F238E27FC236}">
                <a16:creationId xmlns:a16="http://schemas.microsoft.com/office/drawing/2014/main" id="{75ECBC95-477D-48C9-BFA3-9F6667540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50230" y="2509701"/>
            <a:ext cx="551678" cy="454144"/>
          </a:xfrm>
          <a:prstGeom prst="rect">
            <a:avLst/>
          </a:prstGeom>
        </p:spPr>
      </p:pic>
      <p:pic>
        <p:nvPicPr>
          <p:cNvPr id="1344" name="Image 1343">
            <a:extLst>
              <a:ext uri="{FF2B5EF4-FFF2-40B4-BE49-F238E27FC236}">
                <a16:creationId xmlns:a16="http://schemas.microsoft.com/office/drawing/2014/main" id="{1431B0CD-F195-40F8-B721-59E4FA2FB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463846" y="2410800"/>
            <a:ext cx="551678" cy="454144"/>
          </a:xfrm>
          <a:prstGeom prst="rect">
            <a:avLst/>
          </a:prstGeom>
        </p:spPr>
      </p:pic>
      <p:pic>
        <p:nvPicPr>
          <p:cNvPr id="1345" name="Image 1344">
            <a:extLst>
              <a:ext uri="{FF2B5EF4-FFF2-40B4-BE49-F238E27FC236}">
                <a16:creationId xmlns:a16="http://schemas.microsoft.com/office/drawing/2014/main" id="{F75DD094-D406-451E-B9A7-2887EADB8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177462" y="2311898"/>
            <a:ext cx="551678" cy="454144"/>
          </a:xfrm>
          <a:prstGeom prst="rect">
            <a:avLst/>
          </a:prstGeom>
        </p:spPr>
      </p:pic>
      <p:pic>
        <p:nvPicPr>
          <p:cNvPr id="1346" name="Image 1345">
            <a:extLst>
              <a:ext uri="{FF2B5EF4-FFF2-40B4-BE49-F238E27FC236}">
                <a16:creationId xmlns:a16="http://schemas.microsoft.com/office/drawing/2014/main" id="{9EA3A96F-03FC-4A10-8B75-047C8E688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891078" y="2212997"/>
            <a:ext cx="551678" cy="454144"/>
          </a:xfrm>
          <a:prstGeom prst="rect">
            <a:avLst/>
          </a:prstGeom>
        </p:spPr>
      </p:pic>
      <p:pic>
        <p:nvPicPr>
          <p:cNvPr id="1347" name="Image 1346">
            <a:extLst>
              <a:ext uri="{FF2B5EF4-FFF2-40B4-BE49-F238E27FC236}">
                <a16:creationId xmlns:a16="http://schemas.microsoft.com/office/drawing/2014/main" id="{E2D87D7D-DD60-4EF3-BDDE-AF82F3116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602628" y="2114382"/>
            <a:ext cx="551678" cy="454144"/>
          </a:xfrm>
          <a:prstGeom prst="rect">
            <a:avLst/>
          </a:prstGeom>
        </p:spPr>
      </p:pic>
      <p:pic>
        <p:nvPicPr>
          <p:cNvPr id="1348" name="Image 1347">
            <a:extLst>
              <a:ext uri="{FF2B5EF4-FFF2-40B4-BE49-F238E27FC236}">
                <a16:creationId xmlns:a16="http://schemas.microsoft.com/office/drawing/2014/main" id="{CEF34343-AACF-4A93-BC8B-E1FD3C4FD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316244" y="2015480"/>
            <a:ext cx="551678" cy="454144"/>
          </a:xfrm>
          <a:prstGeom prst="rect">
            <a:avLst/>
          </a:prstGeom>
        </p:spPr>
      </p:pic>
      <p:pic>
        <p:nvPicPr>
          <p:cNvPr id="1349" name="Image 1348">
            <a:extLst>
              <a:ext uri="{FF2B5EF4-FFF2-40B4-BE49-F238E27FC236}">
                <a16:creationId xmlns:a16="http://schemas.microsoft.com/office/drawing/2014/main" id="{C4C03655-412B-4E96-8BBB-512ECAB18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029860" y="1916579"/>
            <a:ext cx="551678" cy="454144"/>
          </a:xfrm>
          <a:prstGeom prst="rect">
            <a:avLst/>
          </a:prstGeom>
        </p:spPr>
      </p:pic>
      <p:pic>
        <p:nvPicPr>
          <p:cNvPr id="1350" name="Image 1349">
            <a:extLst>
              <a:ext uri="{FF2B5EF4-FFF2-40B4-BE49-F238E27FC236}">
                <a16:creationId xmlns:a16="http://schemas.microsoft.com/office/drawing/2014/main" id="{EB7E0696-D628-4FFF-ADD4-CC9AB18C0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743476" y="1817678"/>
            <a:ext cx="551678" cy="454144"/>
          </a:xfrm>
          <a:prstGeom prst="rect">
            <a:avLst/>
          </a:prstGeom>
        </p:spPr>
      </p:pic>
      <p:pic>
        <p:nvPicPr>
          <p:cNvPr id="1351" name="Image 1350">
            <a:extLst>
              <a:ext uri="{FF2B5EF4-FFF2-40B4-BE49-F238E27FC236}">
                <a16:creationId xmlns:a16="http://schemas.microsoft.com/office/drawing/2014/main" id="{95261010-DA23-491F-81C8-35089B903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457092" y="1718776"/>
            <a:ext cx="551678" cy="454144"/>
          </a:xfrm>
          <a:prstGeom prst="rect">
            <a:avLst/>
          </a:prstGeom>
        </p:spPr>
      </p:pic>
      <p:pic>
        <p:nvPicPr>
          <p:cNvPr id="1352" name="Image 1351">
            <a:extLst>
              <a:ext uri="{FF2B5EF4-FFF2-40B4-BE49-F238E27FC236}">
                <a16:creationId xmlns:a16="http://schemas.microsoft.com/office/drawing/2014/main" id="{EE14AB8F-35D9-4A82-8048-FEBC81845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170709" y="1619875"/>
            <a:ext cx="551678" cy="454144"/>
          </a:xfrm>
          <a:prstGeom prst="rect">
            <a:avLst/>
          </a:prstGeom>
        </p:spPr>
      </p:pic>
      <p:pic>
        <p:nvPicPr>
          <p:cNvPr id="1353" name="Image 1352">
            <a:extLst>
              <a:ext uri="{FF2B5EF4-FFF2-40B4-BE49-F238E27FC236}">
                <a16:creationId xmlns:a16="http://schemas.microsoft.com/office/drawing/2014/main" id="{7E545376-8263-4651-8235-D561D6527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884325" y="1520973"/>
            <a:ext cx="551678" cy="454144"/>
          </a:xfrm>
          <a:prstGeom prst="rect">
            <a:avLst/>
          </a:prstGeom>
        </p:spPr>
      </p:pic>
      <p:pic>
        <p:nvPicPr>
          <p:cNvPr id="1354" name="Image 1353">
            <a:extLst>
              <a:ext uri="{FF2B5EF4-FFF2-40B4-BE49-F238E27FC236}">
                <a16:creationId xmlns:a16="http://schemas.microsoft.com/office/drawing/2014/main" id="{40FE3165-BED0-4074-9453-DD6CB412B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597941" y="1422072"/>
            <a:ext cx="551678" cy="454144"/>
          </a:xfrm>
          <a:prstGeom prst="rect">
            <a:avLst/>
          </a:prstGeom>
        </p:spPr>
      </p:pic>
      <p:pic>
        <p:nvPicPr>
          <p:cNvPr id="1355" name="Image 1354">
            <a:extLst>
              <a:ext uri="{FF2B5EF4-FFF2-40B4-BE49-F238E27FC236}">
                <a16:creationId xmlns:a16="http://schemas.microsoft.com/office/drawing/2014/main" id="{A22B9AC7-F8F4-4592-BD67-B175BEED6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11557" y="1323171"/>
            <a:ext cx="551678" cy="454144"/>
          </a:xfrm>
          <a:prstGeom prst="rect">
            <a:avLst/>
          </a:prstGeom>
        </p:spPr>
      </p:pic>
      <p:pic>
        <p:nvPicPr>
          <p:cNvPr id="1371" name="Image 1370">
            <a:extLst>
              <a:ext uri="{FF2B5EF4-FFF2-40B4-BE49-F238E27FC236}">
                <a16:creationId xmlns:a16="http://schemas.microsoft.com/office/drawing/2014/main" id="{E867F971-CE19-4C08-91D4-51CFE02D9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151543" y="3093164"/>
            <a:ext cx="551678" cy="454144"/>
          </a:xfrm>
          <a:prstGeom prst="rect">
            <a:avLst/>
          </a:prstGeom>
        </p:spPr>
      </p:pic>
      <p:pic>
        <p:nvPicPr>
          <p:cNvPr id="1372" name="Image 1371">
            <a:extLst>
              <a:ext uri="{FF2B5EF4-FFF2-40B4-BE49-F238E27FC236}">
                <a16:creationId xmlns:a16="http://schemas.microsoft.com/office/drawing/2014/main" id="{DA40310E-7A13-4FB1-9032-81A20DADF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2073" y="2994263"/>
            <a:ext cx="551678" cy="454144"/>
          </a:xfrm>
          <a:prstGeom prst="rect">
            <a:avLst/>
          </a:prstGeom>
        </p:spPr>
      </p:pic>
      <p:pic>
        <p:nvPicPr>
          <p:cNvPr id="1373" name="Image 1372">
            <a:extLst>
              <a:ext uri="{FF2B5EF4-FFF2-40B4-BE49-F238E27FC236}">
                <a16:creationId xmlns:a16="http://schemas.microsoft.com/office/drawing/2014/main" id="{CFB0FE65-B68B-4FA1-95E5-6AD62985C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275689" y="2895361"/>
            <a:ext cx="551678" cy="454144"/>
          </a:xfrm>
          <a:prstGeom prst="rect">
            <a:avLst/>
          </a:prstGeom>
        </p:spPr>
      </p:pic>
      <p:pic>
        <p:nvPicPr>
          <p:cNvPr id="1374" name="Image 1373">
            <a:extLst>
              <a:ext uri="{FF2B5EF4-FFF2-40B4-BE49-F238E27FC236}">
                <a16:creationId xmlns:a16="http://schemas.microsoft.com/office/drawing/2014/main" id="{E1D8A403-9C06-4732-A5B4-90688A19B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989305" y="2796460"/>
            <a:ext cx="551678" cy="454144"/>
          </a:xfrm>
          <a:prstGeom prst="rect">
            <a:avLst/>
          </a:prstGeom>
        </p:spPr>
      </p:pic>
      <p:pic>
        <p:nvPicPr>
          <p:cNvPr id="1375" name="Image 1374">
            <a:extLst>
              <a:ext uri="{FF2B5EF4-FFF2-40B4-BE49-F238E27FC236}">
                <a16:creationId xmlns:a16="http://schemas.microsoft.com/office/drawing/2014/main" id="{EC2721A5-22DA-49C8-ACA6-3A56D4C8D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702921" y="2697559"/>
            <a:ext cx="551678" cy="454144"/>
          </a:xfrm>
          <a:prstGeom prst="rect">
            <a:avLst/>
          </a:prstGeom>
        </p:spPr>
      </p:pic>
      <p:pic>
        <p:nvPicPr>
          <p:cNvPr id="1376" name="Image 1375">
            <a:extLst>
              <a:ext uri="{FF2B5EF4-FFF2-40B4-BE49-F238E27FC236}">
                <a16:creationId xmlns:a16="http://schemas.microsoft.com/office/drawing/2014/main" id="{837BD9C7-86C2-48F5-B600-1DB9DDEBC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414471" y="2598944"/>
            <a:ext cx="551678" cy="454144"/>
          </a:xfrm>
          <a:prstGeom prst="rect">
            <a:avLst/>
          </a:prstGeom>
        </p:spPr>
      </p:pic>
      <p:pic>
        <p:nvPicPr>
          <p:cNvPr id="1377" name="Image 1376">
            <a:extLst>
              <a:ext uri="{FF2B5EF4-FFF2-40B4-BE49-F238E27FC236}">
                <a16:creationId xmlns:a16="http://schemas.microsoft.com/office/drawing/2014/main" id="{87A6109D-F6B9-4618-B1E5-48FD306AF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128087" y="2500042"/>
            <a:ext cx="551678" cy="454144"/>
          </a:xfrm>
          <a:prstGeom prst="rect">
            <a:avLst/>
          </a:prstGeom>
        </p:spPr>
      </p:pic>
      <p:pic>
        <p:nvPicPr>
          <p:cNvPr id="1378" name="Image 1377">
            <a:extLst>
              <a:ext uri="{FF2B5EF4-FFF2-40B4-BE49-F238E27FC236}">
                <a16:creationId xmlns:a16="http://schemas.microsoft.com/office/drawing/2014/main" id="{D4BE49E0-6968-47E8-ACB1-B2099F8FA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841703" y="2401141"/>
            <a:ext cx="551678" cy="454144"/>
          </a:xfrm>
          <a:prstGeom prst="rect">
            <a:avLst/>
          </a:prstGeom>
        </p:spPr>
      </p:pic>
      <p:pic>
        <p:nvPicPr>
          <p:cNvPr id="1379" name="Image 1378">
            <a:extLst>
              <a:ext uri="{FF2B5EF4-FFF2-40B4-BE49-F238E27FC236}">
                <a16:creationId xmlns:a16="http://schemas.microsoft.com/office/drawing/2014/main" id="{C3CE4992-6C53-42FF-9C44-6F5F4AF52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555319" y="2302239"/>
            <a:ext cx="551678" cy="454144"/>
          </a:xfrm>
          <a:prstGeom prst="rect">
            <a:avLst/>
          </a:prstGeom>
        </p:spPr>
      </p:pic>
      <p:pic>
        <p:nvPicPr>
          <p:cNvPr id="1380" name="Image 1379">
            <a:extLst>
              <a:ext uri="{FF2B5EF4-FFF2-40B4-BE49-F238E27FC236}">
                <a16:creationId xmlns:a16="http://schemas.microsoft.com/office/drawing/2014/main" id="{3327A443-ECCD-431E-8EF1-99A269B98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68936" y="2203338"/>
            <a:ext cx="551678" cy="454144"/>
          </a:xfrm>
          <a:prstGeom prst="rect">
            <a:avLst/>
          </a:prstGeom>
        </p:spPr>
      </p:pic>
      <p:pic>
        <p:nvPicPr>
          <p:cNvPr id="1381" name="Image 1380">
            <a:extLst>
              <a:ext uri="{FF2B5EF4-FFF2-40B4-BE49-F238E27FC236}">
                <a16:creationId xmlns:a16="http://schemas.microsoft.com/office/drawing/2014/main" id="{35BC27D1-044A-4ABD-BA26-5285CDDDD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982552" y="2104437"/>
            <a:ext cx="551678" cy="454144"/>
          </a:xfrm>
          <a:prstGeom prst="rect">
            <a:avLst/>
          </a:prstGeom>
        </p:spPr>
      </p:pic>
      <p:pic>
        <p:nvPicPr>
          <p:cNvPr id="1382" name="Image 1381">
            <a:extLst>
              <a:ext uri="{FF2B5EF4-FFF2-40B4-BE49-F238E27FC236}">
                <a16:creationId xmlns:a16="http://schemas.microsoft.com/office/drawing/2014/main" id="{B3906542-199D-4E85-859D-F77FC8A91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96168" y="2005535"/>
            <a:ext cx="551678" cy="454144"/>
          </a:xfrm>
          <a:prstGeom prst="rect">
            <a:avLst/>
          </a:prstGeom>
        </p:spPr>
      </p:pic>
      <p:pic>
        <p:nvPicPr>
          <p:cNvPr id="1383" name="Image 1382">
            <a:extLst>
              <a:ext uri="{FF2B5EF4-FFF2-40B4-BE49-F238E27FC236}">
                <a16:creationId xmlns:a16="http://schemas.microsoft.com/office/drawing/2014/main" id="{6BEA8C7B-1466-4A21-821B-CC57AC16C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409784" y="1906634"/>
            <a:ext cx="551678" cy="454144"/>
          </a:xfrm>
          <a:prstGeom prst="rect">
            <a:avLst/>
          </a:prstGeom>
        </p:spPr>
      </p:pic>
      <p:pic>
        <p:nvPicPr>
          <p:cNvPr id="1384" name="Image 1383">
            <a:extLst>
              <a:ext uri="{FF2B5EF4-FFF2-40B4-BE49-F238E27FC236}">
                <a16:creationId xmlns:a16="http://schemas.microsoft.com/office/drawing/2014/main" id="{4FCDE1E0-43BB-4C84-B567-25D1BCF74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123400" y="1807732"/>
            <a:ext cx="551678" cy="454144"/>
          </a:xfrm>
          <a:prstGeom prst="rect">
            <a:avLst/>
          </a:prstGeom>
        </p:spPr>
      </p:pic>
      <p:pic>
        <p:nvPicPr>
          <p:cNvPr id="1385" name="Image 1384">
            <a:extLst>
              <a:ext uri="{FF2B5EF4-FFF2-40B4-BE49-F238E27FC236}">
                <a16:creationId xmlns:a16="http://schemas.microsoft.com/office/drawing/2014/main" id="{04E3FFDE-0DE7-4851-8801-CADAEF7D1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837016" y="1708831"/>
            <a:ext cx="551678" cy="454144"/>
          </a:xfrm>
          <a:prstGeom prst="rect">
            <a:avLst/>
          </a:prstGeom>
        </p:spPr>
      </p:pic>
      <p:pic>
        <p:nvPicPr>
          <p:cNvPr id="1400" name="Image 1399">
            <a:extLst>
              <a:ext uri="{FF2B5EF4-FFF2-40B4-BE49-F238E27FC236}">
                <a16:creationId xmlns:a16="http://schemas.microsoft.com/office/drawing/2014/main" id="{8DBF6150-90B7-4206-94EB-377E4090D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61303" y="3508291"/>
            <a:ext cx="551678" cy="454144"/>
          </a:xfrm>
          <a:prstGeom prst="rect">
            <a:avLst/>
          </a:prstGeom>
        </p:spPr>
      </p:pic>
      <p:pic>
        <p:nvPicPr>
          <p:cNvPr id="1401" name="Image 1400">
            <a:extLst>
              <a:ext uri="{FF2B5EF4-FFF2-40B4-BE49-F238E27FC236}">
                <a16:creationId xmlns:a16="http://schemas.microsoft.com/office/drawing/2014/main" id="{B9B3EAE6-4714-4FF2-A3AC-2861291FB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74919" y="3409390"/>
            <a:ext cx="551678" cy="454144"/>
          </a:xfrm>
          <a:prstGeom prst="rect">
            <a:avLst/>
          </a:prstGeom>
        </p:spPr>
      </p:pic>
      <p:pic>
        <p:nvPicPr>
          <p:cNvPr id="1402" name="Image 1401">
            <a:extLst>
              <a:ext uri="{FF2B5EF4-FFF2-40B4-BE49-F238E27FC236}">
                <a16:creationId xmlns:a16="http://schemas.microsoft.com/office/drawing/2014/main" id="{3D0B572A-6444-489E-872E-F20FDC743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588535" y="3310488"/>
            <a:ext cx="551678" cy="454144"/>
          </a:xfrm>
          <a:prstGeom prst="rect">
            <a:avLst/>
          </a:prstGeom>
        </p:spPr>
      </p:pic>
      <p:pic>
        <p:nvPicPr>
          <p:cNvPr id="1403" name="Image 1402">
            <a:extLst>
              <a:ext uri="{FF2B5EF4-FFF2-40B4-BE49-F238E27FC236}">
                <a16:creationId xmlns:a16="http://schemas.microsoft.com/office/drawing/2014/main" id="{D0CB6E70-A337-433E-A44A-2DC847FC2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302151" y="3211587"/>
            <a:ext cx="551678" cy="454144"/>
          </a:xfrm>
          <a:prstGeom prst="rect">
            <a:avLst/>
          </a:prstGeom>
        </p:spPr>
      </p:pic>
      <p:pic>
        <p:nvPicPr>
          <p:cNvPr id="1404" name="Image 1403">
            <a:extLst>
              <a:ext uri="{FF2B5EF4-FFF2-40B4-BE49-F238E27FC236}">
                <a16:creationId xmlns:a16="http://schemas.microsoft.com/office/drawing/2014/main" id="{0B9B69B7-43E7-4CEB-9DC1-F950B8926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015768" y="3112685"/>
            <a:ext cx="551678" cy="454144"/>
          </a:xfrm>
          <a:prstGeom prst="rect">
            <a:avLst/>
          </a:prstGeom>
        </p:spPr>
      </p:pic>
      <p:pic>
        <p:nvPicPr>
          <p:cNvPr id="1405" name="Image 1404">
            <a:extLst>
              <a:ext uri="{FF2B5EF4-FFF2-40B4-BE49-F238E27FC236}">
                <a16:creationId xmlns:a16="http://schemas.microsoft.com/office/drawing/2014/main" id="{EC08CF98-C6BE-4779-9F73-21CD6E84D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27317" y="3014070"/>
            <a:ext cx="551678" cy="454144"/>
          </a:xfrm>
          <a:prstGeom prst="rect">
            <a:avLst/>
          </a:prstGeom>
        </p:spPr>
      </p:pic>
      <p:pic>
        <p:nvPicPr>
          <p:cNvPr id="1406" name="Image 1405">
            <a:extLst>
              <a:ext uri="{FF2B5EF4-FFF2-40B4-BE49-F238E27FC236}">
                <a16:creationId xmlns:a16="http://schemas.microsoft.com/office/drawing/2014/main" id="{5DBEC622-C115-48F5-BABC-282A977F5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440934" y="2915169"/>
            <a:ext cx="551678" cy="454144"/>
          </a:xfrm>
          <a:prstGeom prst="rect">
            <a:avLst/>
          </a:prstGeom>
        </p:spPr>
      </p:pic>
      <p:pic>
        <p:nvPicPr>
          <p:cNvPr id="1407" name="Image 1406">
            <a:extLst>
              <a:ext uri="{FF2B5EF4-FFF2-40B4-BE49-F238E27FC236}">
                <a16:creationId xmlns:a16="http://schemas.microsoft.com/office/drawing/2014/main" id="{C4EEFD51-2C48-4D9D-8E3A-60AD6A965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154550" y="2816268"/>
            <a:ext cx="551678" cy="454144"/>
          </a:xfrm>
          <a:prstGeom prst="rect">
            <a:avLst/>
          </a:prstGeom>
        </p:spPr>
      </p:pic>
      <p:pic>
        <p:nvPicPr>
          <p:cNvPr id="1408" name="Image 1407">
            <a:extLst>
              <a:ext uri="{FF2B5EF4-FFF2-40B4-BE49-F238E27FC236}">
                <a16:creationId xmlns:a16="http://schemas.microsoft.com/office/drawing/2014/main" id="{93BDDD9E-64EC-4095-B894-88F319731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868166" y="2717366"/>
            <a:ext cx="551678" cy="454144"/>
          </a:xfrm>
          <a:prstGeom prst="rect">
            <a:avLst/>
          </a:prstGeom>
        </p:spPr>
      </p:pic>
      <p:pic>
        <p:nvPicPr>
          <p:cNvPr id="1409" name="Image 1408">
            <a:extLst>
              <a:ext uri="{FF2B5EF4-FFF2-40B4-BE49-F238E27FC236}">
                <a16:creationId xmlns:a16="http://schemas.microsoft.com/office/drawing/2014/main" id="{6F2AF03E-3B06-4D14-B13E-6380E9E83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581782" y="2618465"/>
            <a:ext cx="551678" cy="454144"/>
          </a:xfrm>
          <a:prstGeom prst="rect">
            <a:avLst/>
          </a:prstGeom>
        </p:spPr>
      </p:pic>
      <p:pic>
        <p:nvPicPr>
          <p:cNvPr id="1410" name="Image 1409">
            <a:extLst>
              <a:ext uri="{FF2B5EF4-FFF2-40B4-BE49-F238E27FC236}">
                <a16:creationId xmlns:a16="http://schemas.microsoft.com/office/drawing/2014/main" id="{88A962E0-4C59-445C-B358-1D822E806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295398" y="2519563"/>
            <a:ext cx="551678" cy="454144"/>
          </a:xfrm>
          <a:prstGeom prst="rect">
            <a:avLst/>
          </a:prstGeom>
        </p:spPr>
      </p:pic>
      <p:pic>
        <p:nvPicPr>
          <p:cNvPr id="1411" name="Image 1410">
            <a:extLst>
              <a:ext uri="{FF2B5EF4-FFF2-40B4-BE49-F238E27FC236}">
                <a16:creationId xmlns:a16="http://schemas.microsoft.com/office/drawing/2014/main" id="{7BC5B3BF-CE0C-4C14-AC53-90DB83960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009014" y="2420662"/>
            <a:ext cx="551678" cy="454144"/>
          </a:xfrm>
          <a:prstGeom prst="rect">
            <a:avLst/>
          </a:prstGeom>
        </p:spPr>
      </p:pic>
      <p:pic>
        <p:nvPicPr>
          <p:cNvPr id="1412" name="Image 1411">
            <a:extLst>
              <a:ext uri="{FF2B5EF4-FFF2-40B4-BE49-F238E27FC236}">
                <a16:creationId xmlns:a16="http://schemas.microsoft.com/office/drawing/2014/main" id="{841FEAAB-F2EB-4E24-AE27-310310846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722630" y="2321761"/>
            <a:ext cx="551678" cy="454144"/>
          </a:xfrm>
          <a:prstGeom prst="rect">
            <a:avLst/>
          </a:prstGeom>
        </p:spPr>
      </p:pic>
      <p:pic>
        <p:nvPicPr>
          <p:cNvPr id="1413" name="Image 1412">
            <a:extLst>
              <a:ext uri="{FF2B5EF4-FFF2-40B4-BE49-F238E27FC236}">
                <a16:creationId xmlns:a16="http://schemas.microsoft.com/office/drawing/2014/main" id="{3C2E05A3-7EC9-44CF-B1AC-E3FF8D83D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436247" y="2222859"/>
            <a:ext cx="551678" cy="454144"/>
          </a:xfrm>
          <a:prstGeom prst="rect">
            <a:avLst/>
          </a:prstGeom>
        </p:spPr>
      </p:pic>
      <p:pic>
        <p:nvPicPr>
          <p:cNvPr id="1429" name="Image 1428">
            <a:extLst>
              <a:ext uri="{FF2B5EF4-FFF2-40B4-BE49-F238E27FC236}">
                <a16:creationId xmlns:a16="http://schemas.microsoft.com/office/drawing/2014/main" id="{01E2B9A7-34EC-49DD-A549-387F1EBDE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26854" y="3992853"/>
            <a:ext cx="551678" cy="454144"/>
          </a:xfrm>
          <a:prstGeom prst="rect">
            <a:avLst/>
          </a:prstGeom>
        </p:spPr>
      </p:pic>
      <p:pic>
        <p:nvPicPr>
          <p:cNvPr id="1430" name="Image 1429">
            <a:extLst>
              <a:ext uri="{FF2B5EF4-FFF2-40B4-BE49-F238E27FC236}">
                <a16:creationId xmlns:a16="http://schemas.microsoft.com/office/drawing/2014/main" id="{337CF3B8-C400-4663-BBC7-BCEF1F30E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6762" y="3893951"/>
            <a:ext cx="551678" cy="454144"/>
          </a:xfrm>
          <a:prstGeom prst="rect">
            <a:avLst/>
          </a:prstGeom>
        </p:spPr>
      </p:pic>
      <p:pic>
        <p:nvPicPr>
          <p:cNvPr id="1431" name="Image 1430">
            <a:extLst>
              <a:ext uri="{FF2B5EF4-FFF2-40B4-BE49-F238E27FC236}">
                <a16:creationId xmlns:a16="http://schemas.microsoft.com/office/drawing/2014/main" id="{76ECB43D-7499-42BF-AB11-5131EC471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400378" y="3795050"/>
            <a:ext cx="551678" cy="454144"/>
          </a:xfrm>
          <a:prstGeom prst="rect">
            <a:avLst/>
          </a:prstGeom>
        </p:spPr>
      </p:pic>
      <p:pic>
        <p:nvPicPr>
          <p:cNvPr id="1432" name="Image 1431">
            <a:extLst>
              <a:ext uri="{FF2B5EF4-FFF2-40B4-BE49-F238E27FC236}">
                <a16:creationId xmlns:a16="http://schemas.microsoft.com/office/drawing/2014/main" id="{877D5C87-BF5B-427E-B62F-47F055C7F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113995" y="3696149"/>
            <a:ext cx="551678" cy="454144"/>
          </a:xfrm>
          <a:prstGeom prst="rect">
            <a:avLst/>
          </a:prstGeom>
        </p:spPr>
      </p:pic>
      <p:pic>
        <p:nvPicPr>
          <p:cNvPr id="1433" name="Image 1432">
            <a:extLst>
              <a:ext uri="{FF2B5EF4-FFF2-40B4-BE49-F238E27FC236}">
                <a16:creationId xmlns:a16="http://schemas.microsoft.com/office/drawing/2014/main" id="{B9829C9A-F6A4-4761-A5F8-8790E82344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827611" y="3597247"/>
            <a:ext cx="551678" cy="454144"/>
          </a:xfrm>
          <a:prstGeom prst="rect">
            <a:avLst/>
          </a:prstGeom>
        </p:spPr>
      </p:pic>
      <p:pic>
        <p:nvPicPr>
          <p:cNvPr id="1434" name="Image 1433">
            <a:extLst>
              <a:ext uri="{FF2B5EF4-FFF2-40B4-BE49-F238E27FC236}">
                <a16:creationId xmlns:a16="http://schemas.microsoft.com/office/drawing/2014/main" id="{D3B48B58-974D-488A-9A01-92E81251FD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539161" y="3498632"/>
            <a:ext cx="551678" cy="454144"/>
          </a:xfrm>
          <a:prstGeom prst="rect">
            <a:avLst/>
          </a:prstGeom>
        </p:spPr>
      </p:pic>
      <p:pic>
        <p:nvPicPr>
          <p:cNvPr id="1435" name="Image 1434">
            <a:extLst>
              <a:ext uri="{FF2B5EF4-FFF2-40B4-BE49-F238E27FC236}">
                <a16:creationId xmlns:a16="http://schemas.microsoft.com/office/drawing/2014/main" id="{0514704D-003D-4167-97F0-A231596D6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252777" y="3399731"/>
            <a:ext cx="551678" cy="454144"/>
          </a:xfrm>
          <a:prstGeom prst="rect">
            <a:avLst/>
          </a:prstGeom>
        </p:spPr>
      </p:pic>
      <p:pic>
        <p:nvPicPr>
          <p:cNvPr id="1436" name="Image 1435">
            <a:extLst>
              <a:ext uri="{FF2B5EF4-FFF2-40B4-BE49-F238E27FC236}">
                <a16:creationId xmlns:a16="http://schemas.microsoft.com/office/drawing/2014/main" id="{D46E4347-7F1E-4E7B-AD5D-31877091F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966393" y="3300829"/>
            <a:ext cx="551678" cy="454144"/>
          </a:xfrm>
          <a:prstGeom prst="rect">
            <a:avLst/>
          </a:prstGeom>
        </p:spPr>
      </p:pic>
      <p:pic>
        <p:nvPicPr>
          <p:cNvPr id="1437" name="Image 1436">
            <a:extLst>
              <a:ext uri="{FF2B5EF4-FFF2-40B4-BE49-F238E27FC236}">
                <a16:creationId xmlns:a16="http://schemas.microsoft.com/office/drawing/2014/main" id="{43561478-E097-4704-B306-FA8427F76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80009" y="3201928"/>
            <a:ext cx="551678" cy="454144"/>
          </a:xfrm>
          <a:prstGeom prst="rect">
            <a:avLst/>
          </a:prstGeom>
        </p:spPr>
      </p:pic>
      <p:pic>
        <p:nvPicPr>
          <p:cNvPr id="1438" name="Image 1437">
            <a:extLst>
              <a:ext uri="{FF2B5EF4-FFF2-40B4-BE49-F238E27FC236}">
                <a16:creationId xmlns:a16="http://schemas.microsoft.com/office/drawing/2014/main" id="{0898AB5C-2075-4ABE-86D4-2C37618A9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393625" y="3103027"/>
            <a:ext cx="551678" cy="454144"/>
          </a:xfrm>
          <a:prstGeom prst="rect">
            <a:avLst/>
          </a:prstGeom>
        </p:spPr>
      </p:pic>
      <p:pic>
        <p:nvPicPr>
          <p:cNvPr id="1439" name="Image 1438">
            <a:extLst>
              <a:ext uri="{FF2B5EF4-FFF2-40B4-BE49-F238E27FC236}">
                <a16:creationId xmlns:a16="http://schemas.microsoft.com/office/drawing/2014/main" id="{947B60A6-B534-4ACB-B6C2-5D77A4A86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107241" y="3004125"/>
            <a:ext cx="551678" cy="454144"/>
          </a:xfrm>
          <a:prstGeom prst="rect">
            <a:avLst/>
          </a:prstGeom>
        </p:spPr>
      </p:pic>
      <p:pic>
        <p:nvPicPr>
          <p:cNvPr id="1440" name="Image 1439">
            <a:extLst>
              <a:ext uri="{FF2B5EF4-FFF2-40B4-BE49-F238E27FC236}">
                <a16:creationId xmlns:a16="http://schemas.microsoft.com/office/drawing/2014/main" id="{A895A196-D7B2-433D-8178-73FF8A1CB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820857" y="2905224"/>
            <a:ext cx="551678" cy="454144"/>
          </a:xfrm>
          <a:prstGeom prst="rect">
            <a:avLst/>
          </a:prstGeom>
        </p:spPr>
      </p:pic>
      <p:pic>
        <p:nvPicPr>
          <p:cNvPr id="1441" name="Image 1440">
            <a:extLst>
              <a:ext uri="{FF2B5EF4-FFF2-40B4-BE49-F238E27FC236}">
                <a16:creationId xmlns:a16="http://schemas.microsoft.com/office/drawing/2014/main" id="{820F36DF-F646-4A08-B969-128B29DDF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534474" y="2806322"/>
            <a:ext cx="551678" cy="454144"/>
          </a:xfrm>
          <a:prstGeom prst="rect">
            <a:avLst/>
          </a:prstGeom>
        </p:spPr>
      </p:pic>
      <p:pic>
        <p:nvPicPr>
          <p:cNvPr id="1442" name="Image 1441">
            <a:extLst>
              <a:ext uri="{FF2B5EF4-FFF2-40B4-BE49-F238E27FC236}">
                <a16:creationId xmlns:a16="http://schemas.microsoft.com/office/drawing/2014/main" id="{34C47A8F-F817-4B8B-9BD7-808D85054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248090" y="2707421"/>
            <a:ext cx="551678" cy="454144"/>
          </a:xfrm>
          <a:prstGeom prst="rect">
            <a:avLst/>
          </a:prstGeom>
        </p:spPr>
      </p:pic>
      <p:pic>
        <p:nvPicPr>
          <p:cNvPr id="1456" name="Image 1455">
            <a:extLst>
              <a:ext uri="{FF2B5EF4-FFF2-40B4-BE49-F238E27FC236}">
                <a16:creationId xmlns:a16="http://schemas.microsoft.com/office/drawing/2014/main" id="{81C06257-466F-4D74-AA76-6713CB6F5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429690" y="4507167"/>
            <a:ext cx="551678" cy="454144"/>
          </a:xfrm>
          <a:prstGeom prst="rect">
            <a:avLst/>
          </a:prstGeom>
        </p:spPr>
      </p:pic>
      <p:pic>
        <p:nvPicPr>
          <p:cNvPr id="1457" name="Image 1456">
            <a:extLst>
              <a:ext uri="{FF2B5EF4-FFF2-40B4-BE49-F238E27FC236}">
                <a16:creationId xmlns:a16="http://schemas.microsoft.com/office/drawing/2014/main" id="{4454428B-73C3-46A9-A19F-3AE47FFD7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83926" y="4408266"/>
            <a:ext cx="551678" cy="454144"/>
          </a:xfrm>
          <a:prstGeom prst="rect">
            <a:avLst/>
          </a:prstGeom>
        </p:spPr>
      </p:pic>
      <p:pic>
        <p:nvPicPr>
          <p:cNvPr id="1458" name="Image 1457">
            <a:extLst>
              <a:ext uri="{FF2B5EF4-FFF2-40B4-BE49-F238E27FC236}">
                <a16:creationId xmlns:a16="http://schemas.microsoft.com/office/drawing/2014/main" id="{1DA5DEA2-1B22-4B36-AD24-1C6BAD5B9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97543" y="4309365"/>
            <a:ext cx="551678" cy="454144"/>
          </a:xfrm>
          <a:prstGeom prst="rect">
            <a:avLst/>
          </a:prstGeom>
        </p:spPr>
      </p:pic>
      <p:pic>
        <p:nvPicPr>
          <p:cNvPr id="1459" name="Image 1458">
            <a:extLst>
              <a:ext uri="{FF2B5EF4-FFF2-40B4-BE49-F238E27FC236}">
                <a16:creationId xmlns:a16="http://schemas.microsoft.com/office/drawing/2014/main" id="{5B7D84C6-BAC5-48A3-B1EA-C9DB51BB8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711159" y="4210463"/>
            <a:ext cx="551678" cy="454144"/>
          </a:xfrm>
          <a:prstGeom prst="rect">
            <a:avLst/>
          </a:prstGeom>
        </p:spPr>
      </p:pic>
      <p:pic>
        <p:nvPicPr>
          <p:cNvPr id="1460" name="Image 1459">
            <a:extLst>
              <a:ext uri="{FF2B5EF4-FFF2-40B4-BE49-F238E27FC236}">
                <a16:creationId xmlns:a16="http://schemas.microsoft.com/office/drawing/2014/main" id="{E6E87140-11F7-4442-B96B-0F46FFA29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424775" y="4111562"/>
            <a:ext cx="551678" cy="454144"/>
          </a:xfrm>
          <a:prstGeom prst="rect">
            <a:avLst/>
          </a:prstGeom>
        </p:spPr>
      </p:pic>
      <p:pic>
        <p:nvPicPr>
          <p:cNvPr id="1461" name="Image 1460">
            <a:extLst>
              <a:ext uri="{FF2B5EF4-FFF2-40B4-BE49-F238E27FC236}">
                <a16:creationId xmlns:a16="http://schemas.microsoft.com/office/drawing/2014/main" id="{18ECC7BC-8338-43C3-BD7E-7387837FB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38391" y="4012660"/>
            <a:ext cx="551678" cy="454144"/>
          </a:xfrm>
          <a:prstGeom prst="rect">
            <a:avLst/>
          </a:prstGeom>
        </p:spPr>
      </p:pic>
      <p:pic>
        <p:nvPicPr>
          <p:cNvPr id="1462" name="Image 1461">
            <a:extLst>
              <a:ext uri="{FF2B5EF4-FFF2-40B4-BE49-F238E27FC236}">
                <a16:creationId xmlns:a16="http://schemas.microsoft.com/office/drawing/2014/main" id="{9520B02E-CCFF-456F-8142-F22CABCDB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852007" y="3913759"/>
            <a:ext cx="551678" cy="454144"/>
          </a:xfrm>
          <a:prstGeom prst="rect">
            <a:avLst/>
          </a:prstGeom>
        </p:spPr>
      </p:pic>
      <p:pic>
        <p:nvPicPr>
          <p:cNvPr id="1463" name="Image 1462">
            <a:extLst>
              <a:ext uri="{FF2B5EF4-FFF2-40B4-BE49-F238E27FC236}">
                <a16:creationId xmlns:a16="http://schemas.microsoft.com/office/drawing/2014/main" id="{57750FE2-0F8D-4124-B976-3F32B66B0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563557" y="3815144"/>
            <a:ext cx="551678" cy="454144"/>
          </a:xfrm>
          <a:prstGeom prst="rect">
            <a:avLst/>
          </a:prstGeom>
        </p:spPr>
      </p:pic>
      <p:pic>
        <p:nvPicPr>
          <p:cNvPr id="1464" name="Image 1463">
            <a:extLst>
              <a:ext uri="{FF2B5EF4-FFF2-40B4-BE49-F238E27FC236}">
                <a16:creationId xmlns:a16="http://schemas.microsoft.com/office/drawing/2014/main" id="{16BC4F2D-61FB-426D-8D49-DE034F3F1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277173" y="3716243"/>
            <a:ext cx="551678" cy="454144"/>
          </a:xfrm>
          <a:prstGeom prst="rect">
            <a:avLst/>
          </a:prstGeom>
        </p:spPr>
      </p:pic>
      <p:pic>
        <p:nvPicPr>
          <p:cNvPr id="1465" name="Image 1464">
            <a:extLst>
              <a:ext uri="{FF2B5EF4-FFF2-40B4-BE49-F238E27FC236}">
                <a16:creationId xmlns:a16="http://schemas.microsoft.com/office/drawing/2014/main" id="{96161EAA-3986-4162-8325-721D469EC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990789" y="3617341"/>
            <a:ext cx="551678" cy="454144"/>
          </a:xfrm>
          <a:prstGeom prst="rect">
            <a:avLst/>
          </a:prstGeom>
        </p:spPr>
      </p:pic>
      <p:pic>
        <p:nvPicPr>
          <p:cNvPr id="1466" name="Image 1465">
            <a:extLst>
              <a:ext uri="{FF2B5EF4-FFF2-40B4-BE49-F238E27FC236}">
                <a16:creationId xmlns:a16="http://schemas.microsoft.com/office/drawing/2014/main" id="{07AD1430-19B5-4F29-ABAE-1B05003ED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704405" y="3518440"/>
            <a:ext cx="551678" cy="454144"/>
          </a:xfrm>
          <a:prstGeom prst="rect">
            <a:avLst/>
          </a:prstGeom>
        </p:spPr>
      </p:pic>
      <p:pic>
        <p:nvPicPr>
          <p:cNvPr id="1467" name="Image 1466">
            <a:extLst>
              <a:ext uri="{FF2B5EF4-FFF2-40B4-BE49-F238E27FC236}">
                <a16:creationId xmlns:a16="http://schemas.microsoft.com/office/drawing/2014/main" id="{7B1DC046-1293-44FA-8DB8-771B83346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418021" y="3419538"/>
            <a:ext cx="551678" cy="454144"/>
          </a:xfrm>
          <a:prstGeom prst="rect">
            <a:avLst/>
          </a:prstGeom>
        </p:spPr>
      </p:pic>
      <p:pic>
        <p:nvPicPr>
          <p:cNvPr id="1468" name="Image 1467">
            <a:extLst>
              <a:ext uri="{FF2B5EF4-FFF2-40B4-BE49-F238E27FC236}">
                <a16:creationId xmlns:a16="http://schemas.microsoft.com/office/drawing/2014/main" id="{E2F50CC1-CC81-4A28-A33E-EBCFF8D1A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131638" y="3320637"/>
            <a:ext cx="551678" cy="454144"/>
          </a:xfrm>
          <a:prstGeom prst="rect">
            <a:avLst/>
          </a:prstGeom>
        </p:spPr>
      </p:pic>
      <p:pic>
        <p:nvPicPr>
          <p:cNvPr id="1469" name="Image 1468">
            <a:extLst>
              <a:ext uri="{FF2B5EF4-FFF2-40B4-BE49-F238E27FC236}">
                <a16:creationId xmlns:a16="http://schemas.microsoft.com/office/drawing/2014/main" id="{E1253E4F-E751-4D93-9D11-30F690067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845254" y="3221736"/>
            <a:ext cx="551678" cy="454144"/>
          </a:xfrm>
          <a:prstGeom prst="rect">
            <a:avLst/>
          </a:prstGeom>
        </p:spPr>
      </p:pic>
      <p:pic>
        <p:nvPicPr>
          <p:cNvPr id="1470" name="Image 1469">
            <a:extLst>
              <a:ext uri="{FF2B5EF4-FFF2-40B4-BE49-F238E27FC236}">
                <a16:creationId xmlns:a16="http://schemas.microsoft.com/office/drawing/2014/main" id="{06011268-0E3F-476C-B371-EB04097FC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558870" y="3122834"/>
            <a:ext cx="551678" cy="454144"/>
          </a:xfrm>
          <a:prstGeom prst="rect">
            <a:avLst/>
          </a:prstGeom>
        </p:spPr>
      </p:pic>
      <p:pic>
        <p:nvPicPr>
          <p:cNvPr id="1486" name="Image 1485">
            <a:extLst>
              <a:ext uri="{FF2B5EF4-FFF2-40B4-BE49-F238E27FC236}">
                <a16:creationId xmlns:a16="http://schemas.microsoft.com/office/drawing/2014/main" id="{538B5471-B6E9-4D22-8F1D-ECF7FDF0E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5769" y="4892828"/>
            <a:ext cx="551678" cy="454144"/>
          </a:xfrm>
          <a:prstGeom prst="rect">
            <a:avLst/>
          </a:prstGeom>
        </p:spPr>
      </p:pic>
      <p:pic>
        <p:nvPicPr>
          <p:cNvPr id="1487" name="Image 1486">
            <a:extLst>
              <a:ext uri="{FF2B5EF4-FFF2-40B4-BE49-F238E27FC236}">
                <a16:creationId xmlns:a16="http://schemas.microsoft.com/office/drawing/2014/main" id="{CF5DA514-C5C8-4034-BA47-87C4D461F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09386" y="4793926"/>
            <a:ext cx="551678" cy="454144"/>
          </a:xfrm>
          <a:prstGeom prst="rect">
            <a:avLst/>
          </a:prstGeom>
        </p:spPr>
      </p:pic>
      <p:pic>
        <p:nvPicPr>
          <p:cNvPr id="1488" name="Image 1487">
            <a:extLst>
              <a:ext uri="{FF2B5EF4-FFF2-40B4-BE49-F238E27FC236}">
                <a16:creationId xmlns:a16="http://schemas.microsoft.com/office/drawing/2014/main" id="{F718342C-D0D4-4539-9958-9E94DD0F32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523002" y="4695025"/>
            <a:ext cx="551678" cy="454144"/>
          </a:xfrm>
          <a:prstGeom prst="rect">
            <a:avLst/>
          </a:prstGeom>
        </p:spPr>
      </p:pic>
      <p:pic>
        <p:nvPicPr>
          <p:cNvPr id="1489" name="Image 1488">
            <a:extLst>
              <a:ext uri="{FF2B5EF4-FFF2-40B4-BE49-F238E27FC236}">
                <a16:creationId xmlns:a16="http://schemas.microsoft.com/office/drawing/2014/main" id="{755B1F77-445B-4C98-AB30-DF60B9D59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236618" y="4596124"/>
            <a:ext cx="551678" cy="454144"/>
          </a:xfrm>
          <a:prstGeom prst="rect">
            <a:avLst/>
          </a:prstGeom>
        </p:spPr>
      </p:pic>
      <p:pic>
        <p:nvPicPr>
          <p:cNvPr id="1490" name="Image 1489">
            <a:extLst>
              <a:ext uri="{FF2B5EF4-FFF2-40B4-BE49-F238E27FC236}">
                <a16:creationId xmlns:a16="http://schemas.microsoft.com/office/drawing/2014/main" id="{B39A2BB7-4E1B-4E9A-9AAF-D0E20E065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950234" y="4497222"/>
            <a:ext cx="551678" cy="454144"/>
          </a:xfrm>
          <a:prstGeom prst="rect">
            <a:avLst/>
          </a:prstGeom>
        </p:spPr>
      </p:pic>
      <p:pic>
        <p:nvPicPr>
          <p:cNvPr id="1491" name="Image 1490">
            <a:extLst>
              <a:ext uri="{FF2B5EF4-FFF2-40B4-BE49-F238E27FC236}">
                <a16:creationId xmlns:a16="http://schemas.microsoft.com/office/drawing/2014/main" id="{FF582817-7E32-44F8-AE2A-530D70127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663850" y="4398321"/>
            <a:ext cx="551678" cy="454144"/>
          </a:xfrm>
          <a:prstGeom prst="rect">
            <a:avLst/>
          </a:prstGeom>
        </p:spPr>
      </p:pic>
      <p:pic>
        <p:nvPicPr>
          <p:cNvPr id="1492" name="Image 1491">
            <a:extLst>
              <a:ext uri="{FF2B5EF4-FFF2-40B4-BE49-F238E27FC236}">
                <a16:creationId xmlns:a16="http://schemas.microsoft.com/office/drawing/2014/main" id="{0E05F414-1E76-4BC1-9F86-E9CF6B818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375400" y="4299706"/>
            <a:ext cx="551678" cy="454144"/>
          </a:xfrm>
          <a:prstGeom prst="rect">
            <a:avLst/>
          </a:prstGeom>
        </p:spPr>
      </p:pic>
      <p:pic>
        <p:nvPicPr>
          <p:cNvPr id="1493" name="Image 1492">
            <a:extLst>
              <a:ext uri="{FF2B5EF4-FFF2-40B4-BE49-F238E27FC236}">
                <a16:creationId xmlns:a16="http://schemas.microsoft.com/office/drawing/2014/main" id="{5309BEA3-7F88-4201-9685-A983A4977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089016" y="4200804"/>
            <a:ext cx="551678" cy="454144"/>
          </a:xfrm>
          <a:prstGeom prst="rect">
            <a:avLst/>
          </a:prstGeom>
        </p:spPr>
      </p:pic>
      <p:pic>
        <p:nvPicPr>
          <p:cNvPr id="1494" name="Image 1493">
            <a:extLst>
              <a:ext uri="{FF2B5EF4-FFF2-40B4-BE49-F238E27FC236}">
                <a16:creationId xmlns:a16="http://schemas.microsoft.com/office/drawing/2014/main" id="{3457CEEE-3989-499B-8801-B2E809E25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802632" y="4101903"/>
            <a:ext cx="551678" cy="454144"/>
          </a:xfrm>
          <a:prstGeom prst="rect">
            <a:avLst/>
          </a:prstGeom>
        </p:spPr>
      </p:pic>
      <p:pic>
        <p:nvPicPr>
          <p:cNvPr id="1495" name="Image 1494">
            <a:extLst>
              <a:ext uri="{FF2B5EF4-FFF2-40B4-BE49-F238E27FC236}">
                <a16:creationId xmlns:a16="http://schemas.microsoft.com/office/drawing/2014/main" id="{679B5544-E7F5-4FC1-B2CE-28A8318E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516248" y="4003002"/>
            <a:ext cx="551678" cy="454144"/>
          </a:xfrm>
          <a:prstGeom prst="rect">
            <a:avLst/>
          </a:prstGeom>
        </p:spPr>
      </p:pic>
      <p:pic>
        <p:nvPicPr>
          <p:cNvPr id="1496" name="Image 1495">
            <a:extLst>
              <a:ext uri="{FF2B5EF4-FFF2-40B4-BE49-F238E27FC236}">
                <a16:creationId xmlns:a16="http://schemas.microsoft.com/office/drawing/2014/main" id="{7DD3841F-6992-49F5-91ED-132880DBE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229865" y="3904100"/>
            <a:ext cx="551678" cy="454144"/>
          </a:xfrm>
          <a:prstGeom prst="rect">
            <a:avLst/>
          </a:prstGeom>
        </p:spPr>
      </p:pic>
      <p:pic>
        <p:nvPicPr>
          <p:cNvPr id="1497" name="Image 1496">
            <a:extLst>
              <a:ext uri="{FF2B5EF4-FFF2-40B4-BE49-F238E27FC236}">
                <a16:creationId xmlns:a16="http://schemas.microsoft.com/office/drawing/2014/main" id="{CEF48330-3232-409B-8493-C2A1A723A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943481" y="3805199"/>
            <a:ext cx="551678" cy="454144"/>
          </a:xfrm>
          <a:prstGeom prst="rect">
            <a:avLst/>
          </a:prstGeom>
        </p:spPr>
      </p:pic>
      <p:pic>
        <p:nvPicPr>
          <p:cNvPr id="1498" name="Image 1497">
            <a:extLst>
              <a:ext uri="{FF2B5EF4-FFF2-40B4-BE49-F238E27FC236}">
                <a16:creationId xmlns:a16="http://schemas.microsoft.com/office/drawing/2014/main" id="{49DA003B-9BC6-4E60-BF90-FBE5BA86F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657097" y="3706297"/>
            <a:ext cx="551678" cy="454144"/>
          </a:xfrm>
          <a:prstGeom prst="rect">
            <a:avLst/>
          </a:prstGeom>
        </p:spPr>
      </p:pic>
      <p:pic>
        <p:nvPicPr>
          <p:cNvPr id="1499" name="Image 1498">
            <a:extLst>
              <a:ext uri="{FF2B5EF4-FFF2-40B4-BE49-F238E27FC236}">
                <a16:creationId xmlns:a16="http://schemas.microsoft.com/office/drawing/2014/main" id="{BCBF9A9B-480B-43E6-9B14-0DA57BC56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70713" y="3607396"/>
            <a:ext cx="551678" cy="454144"/>
          </a:xfrm>
          <a:prstGeom prst="rect">
            <a:avLst/>
          </a:prstGeom>
        </p:spPr>
      </p:pic>
      <p:pic>
        <p:nvPicPr>
          <p:cNvPr id="1514" name="Image 1513">
            <a:extLst>
              <a:ext uri="{FF2B5EF4-FFF2-40B4-BE49-F238E27FC236}">
                <a16:creationId xmlns:a16="http://schemas.microsoft.com/office/drawing/2014/main" id="{2B6F889D-C043-41D8-8EFF-DA7D5733D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305000" y="5406856"/>
            <a:ext cx="551678" cy="454144"/>
          </a:xfrm>
          <a:prstGeom prst="rect">
            <a:avLst/>
          </a:prstGeom>
        </p:spPr>
      </p:pic>
      <p:pic>
        <p:nvPicPr>
          <p:cNvPr id="1515" name="Image 1514">
            <a:extLst>
              <a:ext uri="{FF2B5EF4-FFF2-40B4-BE49-F238E27FC236}">
                <a16:creationId xmlns:a16="http://schemas.microsoft.com/office/drawing/2014/main" id="{CE6840E0-2013-41D4-B53F-FFB7402DA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08616" y="5307955"/>
            <a:ext cx="551678" cy="454144"/>
          </a:xfrm>
          <a:prstGeom prst="rect">
            <a:avLst/>
          </a:prstGeom>
        </p:spPr>
      </p:pic>
      <p:pic>
        <p:nvPicPr>
          <p:cNvPr id="1516" name="Image 1515">
            <a:extLst>
              <a:ext uri="{FF2B5EF4-FFF2-40B4-BE49-F238E27FC236}">
                <a16:creationId xmlns:a16="http://schemas.microsoft.com/office/drawing/2014/main" id="{2E632102-2037-416C-BEC4-28737D907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122232" y="5209053"/>
            <a:ext cx="551678" cy="454144"/>
          </a:xfrm>
          <a:prstGeom prst="rect">
            <a:avLst/>
          </a:prstGeom>
        </p:spPr>
      </p:pic>
      <p:pic>
        <p:nvPicPr>
          <p:cNvPr id="1517" name="Image 1516">
            <a:extLst>
              <a:ext uri="{FF2B5EF4-FFF2-40B4-BE49-F238E27FC236}">
                <a16:creationId xmlns:a16="http://schemas.microsoft.com/office/drawing/2014/main" id="{EEC464C3-62A0-43B5-B4C4-7391E6A71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835848" y="5110152"/>
            <a:ext cx="551678" cy="454144"/>
          </a:xfrm>
          <a:prstGeom prst="rect">
            <a:avLst/>
          </a:prstGeom>
        </p:spPr>
      </p:pic>
      <p:pic>
        <p:nvPicPr>
          <p:cNvPr id="1518" name="Image 1517">
            <a:extLst>
              <a:ext uri="{FF2B5EF4-FFF2-40B4-BE49-F238E27FC236}">
                <a16:creationId xmlns:a16="http://schemas.microsoft.com/office/drawing/2014/main" id="{55BDD5B1-F92E-4726-85F4-E44F0E94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549464" y="5011250"/>
            <a:ext cx="551678" cy="454144"/>
          </a:xfrm>
          <a:prstGeom prst="rect">
            <a:avLst/>
          </a:prstGeom>
        </p:spPr>
      </p:pic>
      <p:pic>
        <p:nvPicPr>
          <p:cNvPr id="1519" name="Image 1518">
            <a:extLst>
              <a:ext uri="{FF2B5EF4-FFF2-40B4-BE49-F238E27FC236}">
                <a16:creationId xmlns:a16="http://schemas.microsoft.com/office/drawing/2014/main" id="{CE21FCD9-32FC-4911-9ECC-40B3F1DB2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263080" y="4912349"/>
            <a:ext cx="551678" cy="454144"/>
          </a:xfrm>
          <a:prstGeom prst="rect">
            <a:avLst/>
          </a:prstGeom>
        </p:spPr>
      </p:pic>
      <p:pic>
        <p:nvPicPr>
          <p:cNvPr id="1520" name="Image 1519">
            <a:extLst>
              <a:ext uri="{FF2B5EF4-FFF2-40B4-BE49-F238E27FC236}">
                <a16:creationId xmlns:a16="http://schemas.microsoft.com/office/drawing/2014/main" id="{CFBCC80F-288C-42A6-AE35-E3DD96202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976697" y="4813448"/>
            <a:ext cx="551678" cy="454144"/>
          </a:xfrm>
          <a:prstGeom prst="rect">
            <a:avLst/>
          </a:prstGeom>
        </p:spPr>
      </p:pic>
      <p:pic>
        <p:nvPicPr>
          <p:cNvPr id="1521" name="Image 1520">
            <a:extLst>
              <a:ext uri="{FF2B5EF4-FFF2-40B4-BE49-F238E27FC236}">
                <a16:creationId xmlns:a16="http://schemas.microsoft.com/office/drawing/2014/main" id="{3175C150-6B23-4AF0-9F6E-5BC0E54CE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688246" y="4714833"/>
            <a:ext cx="551678" cy="454144"/>
          </a:xfrm>
          <a:prstGeom prst="rect">
            <a:avLst/>
          </a:prstGeom>
        </p:spPr>
      </p:pic>
      <p:pic>
        <p:nvPicPr>
          <p:cNvPr id="1522" name="Image 1521">
            <a:extLst>
              <a:ext uri="{FF2B5EF4-FFF2-40B4-BE49-F238E27FC236}">
                <a16:creationId xmlns:a16="http://schemas.microsoft.com/office/drawing/2014/main" id="{374937F7-2B75-43CC-BD67-0DA2F3CEB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401863" y="4615931"/>
            <a:ext cx="551678" cy="454144"/>
          </a:xfrm>
          <a:prstGeom prst="rect">
            <a:avLst/>
          </a:prstGeom>
        </p:spPr>
      </p:pic>
      <p:pic>
        <p:nvPicPr>
          <p:cNvPr id="1523" name="Image 1522">
            <a:extLst>
              <a:ext uri="{FF2B5EF4-FFF2-40B4-BE49-F238E27FC236}">
                <a16:creationId xmlns:a16="http://schemas.microsoft.com/office/drawing/2014/main" id="{4CF8EFBC-9962-4B84-A3EF-C33D373D3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115479" y="4517030"/>
            <a:ext cx="551678" cy="454144"/>
          </a:xfrm>
          <a:prstGeom prst="rect">
            <a:avLst/>
          </a:prstGeom>
        </p:spPr>
      </p:pic>
      <p:pic>
        <p:nvPicPr>
          <p:cNvPr id="1524" name="Image 1523">
            <a:extLst>
              <a:ext uri="{FF2B5EF4-FFF2-40B4-BE49-F238E27FC236}">
                <a16:creationId xmlns:a16="http://schemas.microsoft.com/office/drawing/2014/main" id="{3F2D4171-C6AF-4B19-B0C3-C4984A34E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29095" y="4418128"/>
            <a:ext cx="551678" cy="454144"/>
          </a:xfrm>
          <a:prstGeom prst="rect">
            <a:avLst/>
          </a:prstGeom>
        </p:spPr>
      </p:pic>
      <p:pic>
        <p:nvPicPr>
          <p:cNvPr id="1525" name="Image 1524">
            <a:extLst>
              <a:ext uri="{FF2B5EF4-FFF2-40B4-BE49-F238E27FC236}">
                <a16:creationId xmlns:a16="http://schemas.microsoft.com/office/drawing/2014/main" id="{08A1E230-AEEB-4355-B37E-E40AFA541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542711" y="4319227"/>
            <a:ext cx="551678" cy="454144"/>
          </a:xfrm>
          <a:prstGeom prst="rect">
            <a:avLst/>
          </a:prstGeom>
        </p:spPr>
      </p:pic>
      <p:pic>
        <p:nvPicPr>
          <p:cNvPr id="1526" name="Image 1525">
            <a:extLst>
              <a:ext uri="{FF2B5EF4-FFF2-40B4-BE49-F238E27FC236}">
                <a16:creationId xmlns:a16="http://schemas.microsoft.com/office/drawing/2014/main" id="{A67E6BCE-4C8A-4285-8AAE-53DCA9A7D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256327" y="4220326"/>
            <a:ext cx="551678" cy="454144"/>
          </a:xfrm>
          <a:prstGeom prst="rect">
            <a:avLst/>
          </a:prstGeom>
        </p:spPr>
      </p:pic>
      <p:pic>
        <p:nvPicPr>
          <p:cNvPr id="1527" name="Image 1526">
            <a:extLst>
              <a:ext uri="{FF2B5EF4-FFF2-40B4-BE49-F238E27FC236}">
                <a16:creationId xmlns:a16="http://schemas.microsoft.com/office/drawing/2014/main" id="{C31B0569-A73E-41E0-B543-ED8078BEF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969943" y="4121424"/>
            <a:ext cx="551678" cy="454144"/>
          </a:xfrm>
          <a:prstGeom prst="rect">
            <a:avLst/>
          </a:prstGeom>
        </p:spPr>
      </p:pic>
      <p:pic>
        <p:nvPicPr>
          <p:cNvPr id="1528" name="Image 1527">
            <a:extLst>
              <a:ext uri="{FF2B5EF4-FFF2-40B4-BE49-F238E27FC236}">
                <a16:creationId xmlns:a16="http://schemas.microsoft.com/office/drawing/2014/main" id="{E34240BF-F97D-4C33-A379-DDE744353E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683559" y="4022523"/>
            <a:ext cx="551678" cy="454144"/>
          </a:xfrm>
          <a:prstGeom prst="rect">
            <a:avLst/>
          </a:prstGeom>
        </p:spPr>
      </p:pic>
      <p:pic>
        <p:nvPicPr>
          <p:cNvPr id="1542" name="Image 1541">
            <a:extLst>
              <a:ext uri="{FF2B5EF4-FFF2-40B4-BE49-F238E27FC236}">
                <a16:creationId xmlns:a16="http://schemas.microsoft.com/office/drawing/2014/main" id="{DE945A6F-59E9-4448-BB28-7AB396D45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493157" y="5891418"/>
            <a:ext cx="551678" cy="454144"/>
          </a:xfrm>
          <a:prstGeom prst="rect">
            <a:avLst/>
          </a:prstGeom>
        </p:spPr>
      </p:pic>
      <p:pic>
        <p:nvPicPr>
          <p:cNvPr id="1543" name="Image 1542">
            <a:extLst>
              <a:ext uri="{FF2B5EF4-FFF2-40B4-BE49-F238E27FC236}">
                <a16:creationId xmlns:a16="http://schemas.microsoft.com/office/drawing/2014/main" id="{AAE12926-02A9-4713-BC61-CBA5C2FE0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20459" y="5792516"/>
            <a:ext cx="551678" cy="454144"/>
          </a:xfrm>
          <a:prstGeom prst="rect">
            <a:avLst/>
          </a:prstGeom>
        </p:spPr>
      </p:pic>
      <p:pic>
        <p:nvPicPr>
          <p:cNvPr id="1544" name="Image 1543">
            <a:extLst>
              <a:ext uri="{FF2B5EF4-FFF2-40B4-BE49-F238E27FC236}">
                <a16:creationId xmlns:a16="http://schemas.microsoft.com/office/drawing/2014/main" id="{F64F5241-DA2E-4346-B6A3-699C37DB4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4075" y="5693615"/>
            <a:ext cx="551678" cy="454144"/>
          </a:xfrm>
          <a:prstGeom prst="rect">
            <a:avLst/>
          </a:prstGeom>
        </p:spPr>
      </p:pic>
      <p:pic>
        <p:nvPicPr>
          <p:cNvPr id="1545" name="Image 1544">
            <a:extLst>
              <a:ext uri="{FF2B5EF4-FFF2-40B4-BE49-F238E27FC236}">
                <a16:creationId xmlns:a16="http://schemas.microsoft.com/office/drawing/2014/main" id="{E786D639-767F-4414-937B-BFCA3E87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647691" y="5594714"/>
            <a:ext cx="551678" cy="454144"/>
          </a:xfrm>
          <a:prstGeom prst="rect">
            <a:avLst/>
          </a:prstGeom>
        </p:spPr>
      </p:pic>
      <p:pic>
        <p:nvPicPr>
          <p:cNvPr id="1546" name="Image 1545">
            <a:extLst>
              <a:ext uri="{FF2B5EF4-FFF2-40B4-BE49-F238E27FC236}">
                <a16:creationId xmlns:a16="http://schemas.microsoft.com/office/drawing/2014/main" id="{77680176-0CBA-45E2-833E-D7070F0FB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361307" y="5495812"/>
            <a:ext cx="551678" cy="454144"/>
          </a:xfrm>
          <a:prstGeom prst="rect">
            <a:avLst/>
          </a:prstGeom>
        </p:spPr>
      </p:pic>
      <p:pic>
        <p:nvPicPr>
          <p:cNvPr id="1547" name="Image 1546">
            <a:extLst>
              <a:ext uri="{FF2B5EF4-FFF2-40B4-BE49-F238E27FC236}">
                <a16:creationId xmlns:a16="http://schemas.microsoft.com/office/drawing/2014/main" id="{ECE6233A-6740-4864-AB5B-9CD1811EB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074924" y="5396911"/>
            <a:ext cx="551678" cy="454144"/>
          </a:xfrm>
          <a:prstGeom prst="rect">
            <a:avLst/>
          </a:prstGeom>
        </p:spPr>
      </p:pic>
      <p:pic>
        <p:nvPicPr>
          <p:cNvPr id="1548" name="Image 1547">
            <a:extLst>
              <a:ext uri="{FF2B5EF4-FFF2-40B4-BE49-F238E27FC236}">
                <a16:creationId xmlns:a16="http://schemas.microsoft.com/office/drawing/2014/main" id="{CD4E958E-7445-4321-BB0C-4470DC179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788540" y="5298009"/>
            <a:ext cx="551678" cy="454144"/>
          </a:xfrm>
          <a:prstGeom prst="rect">
            <a:avLst/>
          </a:prstGeom>
        </p:spPr>
      </p:pic>
      <p:pic>
        <p:nvPicPr>
          <p:cNvPr id="1549" name="Image 1548">
            <a:extLst>
              <a:ext uri="{FF2B5EF4-FFF2-40B4-BE49-F238E27FC236}">
                <a16:creationId xmlns:a16="http://schemas.microsoft.com/office/drawing/2014/main" id="{1AF01B56-7EE2-4B32-A519-56F1A6978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502156" y="5199108"/>
            <a:ext cx="551678" cy="454144"/>
          </a:xfrm>
          <a:prstGeom prst="rect">
            <a:avLst/>
          </a:prstGeom>
        </p:spPr>
      </p:pic>
      <p:pic>
        <p:nvPicPr>
          <p:cNvPr id="1550" name="Image 1549">
            <a:extLst>
              <a:ext uri="{FF2B5EF4-FFF2-40B4-BE49-F238E27FC236}">
                <a16:creationId xmlns:a16="http://schemas.microsoft.com/office/drawing/2014/main" id="{21EA513E-1AC1-4BE7-AF5F-83A4DB3EB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213706" y="5100493"/>
            <a:ext cx="551678" cy="454144"/>
          </a:xfrm>
          <a:prstGeom prst="rect">
            <a:avLst/>
          </a:prstGeom>
        </p:spPr>
      </p:pic>
      <p:pic>
        <p:nvPicPr>
          <p:cNvPr id="1551" name="Image 1550">
            <a:extLst>
              <a:ext uri="{FF2B5EF4-FFF2-40B4-BE49-F238E27FC236}">
                <a16:creationId xmlns:a16="http://schemas.microsoft.com/office/drawing/2014/main" id="{FDA98B0C-5478-4041-B602-97FB25E9B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927322" y="5001592"/>
            <a:ext cx="551678" cy="454144"/>
          </a:xfrm>
          <a:prstGeom prst="rect">
            <a:avLst/>
          </a:prstGeom>
        </p:spPr>
      </p:pic>
      <p:pic>
        <p:nvPicPr>
          <p:cNvPr id="1552" name="Image 1551">
            <a:extLst>
              <a:ext uri="{FF2B5EF4-FFF2-40B4-BE49-F238E27FC236}">
                <a16:creationId xmlns:a16="http://schemas.microsoft.com/office/drawing/2014/main" id="{143E0494-C8BD-4800-AC62-D09272AA5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640938" y="4902690"/>
            <a:ext cx="551678" cy="454144"/>
          </a:xfrm>
          <a:prstGeom prst="rect">
            <a:avLst/>
          </a:prstGeom>
        </p:spPr>
      </p:pic>
      <p:pic>
        <p:nvPicPr>
          <p:cNvPr id="1553" name="Image 1552">
            <a:extLst>
              <a:ext uri="{FF2B5EF4-FFF2-40B4-BE49-F238E27FC236}">
                <a16:creationId xmlns:a16="http://schemas.microsoft.com/office/drawing/2014/main" id="{EED79596-1AD9-470A-AA62-E66A47CFA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354554" y="4803789"/>
            <a:ext cx="551678" cy="454144"/>
          </a:xfrm>
          <a:prstGeom prst="rect">
            <a:avLst/>
          </a:prstGeom>
        </p:spPr>
      </p:pic>
      <p:pic>
        <p:nvPicPr>
          <p:cNvPr id="1554" name="Image 1553">
            <a:extLst>
              <a:ext uri="{FF2B5EF4-FFF2-40B4-BE49-F238E27FC236}">
                <a16:creationId xmlns:a16="http://schemas.microsoft.com/office/drawing/2014/main" id="{0D567DE8-A91D-4921-BE64-E11FAD63E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068170" y="4704887"/>
            <a:ext cx="551678" cy="454144"/>
          </a:xfrm>
          <a:prstGeom prst="rect">
            <a:avLst/>
          </a:prstGeom>
        </p:spPr>
      </p:pic>
      <p:pic>
        <p:nvPicPr>
          <p:cNvPr id="1555" name="Image 1554">
            <a:extLst>
              <a:ext uri="{FF2B5EF4-FFF2-40B4-BE49-F238E27FC236}">
                <a16:creationId xmlns:a16="http://schemas.microsoft.com/office/drawing/2014/main" id="{CFA3127B-A07E-4BDA-B936-CA8194661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781786" y="4605986"/>
            <a:ext cx="551678" cy="454144"/>
          </a:xfrm>
          <a:prstGeom prst="rect">
            <a:avLst/>
          </a:prstGeom>
        </p:spPr>
      </p:pic>
      <p:pic>
        <p:nvPicPr>
          <p:cNvPr id="1556" name="Image 1555">
            <a:extLst>
              <a:ext uri="{FF2B5EF4-FFF2-40B4-BE49-F238E27FC236}">
                <a16:creationId xmlns:a16="http://schemas.microsoft.com/office/drawing/2014/main" id="{4F732B40-D92B-4A58-90A7-E4851C998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495402" y="4507085"/>
            <a:ext cx="551678" cy="454144"/>
          </a:xfrm>
          <a:prstGeom prst="rect">
            <a:avLst/>
          </a:prstGeom>
        </p:spPr>
      </p:pic>
      <p:pic>
        <p:nvPicPr>
          <p:cNvPr id="1573" name="Image 1572">
            <a:extLst>
              <a:ext uri="{FF2B5EF4-FFF2-40B4-BE49-F238E27FC236}">
                <a16:creationId xmlns:a16="http://schemas.microsoft.com/office/drawing/2014/main" id="{9D6D936A-E1A2-4E19-9759-E97525035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-180311" y="6306545"/>
            <a:ext cx="551678" cy="454144"/>
          </a:xfrm>
          <a:prstGeom prst="rect">
            <a:avLst/>
          </a:prstGeom>
        </p:spPr>
      </p:pic>
      <p:pic>
        <p:nvPicPr>
          <p:cNvPr id="1574" name="Image 1573">
            <a:extLst>
              <a:ext uri="{FF2B5EF4-FFF2-40B4-BE49-F238E27FC236}">
                <a16:creationId xmlns:a16="http://schemas.microsoft.com/office/drawing/2014/main" id="{C3C2416D-885A-4959-A5A6-BBE3786B9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33305" y="6207643"/>
            <a:ext cx="551678" cy="454144"/>
          </a:xfrm>
          <a:prstGeom prst="rect">
            <a:avLst/>
          </a:prstGeom>
        </p:spPr>
      </p:pic>
      <p:pic>
        <p:nvPicPr>
          <p:cNvPr id="1575" name="Image 1574">
            <a:extLst>
              <a:ext uri="{FF2B5EF4-FFF2-40B4-BE49-F238E27FC236}">
                <a16:creationId xmlns:a16="http://schemas.microsoft.com/office/drawing/2014/main" id="{E421F9E2-F7C7-4928-A1D4-5E2670CA0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246922" y="6108742"/>
            <a:ext cx="551678" cy="454144"/>
          </a:xfrm>
          <a:prstGeom prst="rect">
            <a:avLst/>
          </a:prstGeom>
        </p:spPr>
      </p:pic>
      <p:pic>
        <p:nvPicPr>
          <p:cNvPr id="1576" name="Image 1575">
            <a:extLst>
              <a:ext uri="{FF2B5EF4-FFF2-40B4-BE49-F238E27FC236}">
                <a16:creationId xmlns:a16="http://schemas.microsoft.com/office/drawing/2014/main" id="{69322858-5CE3-4898-A894-E926E5336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960538" y="6009840"/>
            <a:ext cx="551678" cy="454144"/>
          </a:xfrm>
          <a:prstGeom prst="rect">
            <a:avLst/>
          </a:prstGeom>
        </p:spPr>
      </p:pic>
      <p:pic>
        <p:nvPicPr>
          <p:cNvPr id="1577" name="Image 1576">
            <a:extLst>
              <a:ext uri="{FF2B5EF4-FFF2-40B4-BE49-F238E27FC236}">
                <a16:creationId xmlns:a16="http://schemas.microsoft.com/office/drawing/2014/main" id="{51B572D3-7C1A-40A6-99B1-0F97CBA51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674154" y="5910939"/>
            <a:ext cx="551678" cy="454144"/>
          </a:xfrm>
          <a:prstGeom prst="rect">
            <a:avLst/>
          </a:prstGeom>
        </p:spPr>
      </p:pic>
      <p:pic>
        <p:nvPicPr>
          <p:cNvPr id="1578" name="Image 1577">
            <a:extLst>
              <a:ext uri="{FF2B5EF4-FFF2-40B4-BE49-F238E27FC236}">
                <a16:creationId xmlns:a16="http://schemas.microsoft.com/office/drawing/2014/main" id="{DBA79EE1-B2B7-42DA-9FB1-97FBBEE74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387770" y="5812038"/>
            <a:ext cx="551678" cy="454144"/>
          </a:xfrm>
          <a:prstGeom prst="rect">
            <a:avLst/>
          </a:prstGeom>
        </p:spPr>
      </p:pic>
      <p:pic>
        <p:nvPicPr>
          <p:cNvPr id="1579" name="Image 1578">
            <a:extLst>
              <a:ext uri="{FF2B5EF4-FFF2-40B4-BE49-F238E27FC236}">
                <a16:creationId xmlns:a16="http://schemas.microsoft.com/office/drawing/2014/main" id="{A904ACEB-D03E-4B82-8766-81AA03F86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101386" y="5713136"/>
            <a:ext cx="551678" cy="454144"/>
          </a:xfrm>
          <a:prstGeom prst="rect">
            <a:avLst/>
          </a:prstGeom>
        </p:spPr>
      </p:pic>
      <p:pic>
        <p:nvPicPr>
          <p:cNvPr id="1580" name="Image 1579">
            <a:extLst>
              <a:ext uri="{FF2B5EF4-FFF2-40B4-BE49-F238E27FC236}">
                <a16:creationId xmlns:a16="http://schemas.microsoft.com/office/drawing/2014/main" id="{909B2577-C5F8-4A0B-A662-0CE694AFD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812936" y="5614521"/>
            <a:ext cx="551678" cy="454144"/>
          </a:xfrm>
          <a:prstGeom prst="rect">
            <a:avLst/>
          </a:prstGeom>
        </p:spPr>
      </p:pic>
      <p:pic>
        <p:nvPicPr>
          <p:cNvPr id="1581" name="Image 1580">
            <a:extLst>
              <a:ext uri="{FF2B5EF4-FFF2-40B4-BE49-F238E27FC236}">
                <a16:creationId xmlns:a16="http://schemas.microsoft.com/office/drawing/2014/main" id="{CE4374B2-6B41-4598-9005-78C8A1451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526552" y="5515620"/>
            <a:ext cx="551678" cy="454144"/>
          </a:xfrm>
          <a:prstGeom prst="rect">
            <a:avLst/>
          </a:prstGeom>
        </p:spPr>
      </p:pic>
      <p:pic>
        <p:nvPicPr>
          <p:cNvPr id="1582" name="Image 1581">
            <a:extLst>
              <a:ext uri="{FF2B5EF4-FFF2-40B4-BE49-F238E27FC236}">
                <a16:creationId xmlns:a16="http://schemas.microsoft.com/office/drawing/2014/main" id="{12D660EB-105C-41C1-A77E-6F30A8A14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240168" y="5416718"/>
            <a:ext cx="551678" cy="454144"/>
          </a:xfrm>
          <a:prstGeom prst="rect">
            <a:avLst/>
          </a:prstGeom>
        </p:spPr>
      </p:pic>
      <p:pic>
        <p:nvPicPr>
          <p:cNvPr id="1583" name="Image 1582">
            <a:extLst>
              <a:ext uri="{FF2B5EF4-FFF2-40B4-BE49-F238E27FC236}">
                <a16:creationId xmlns:a16="http://schemas.microsoft.com/office/drawing/2014/main" id="{B8113F63-1D74-4657-9CF2-027C36E45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953784" y="5317817"/>
            <a:ext cx="551678" cy="454144"/>
          </a:xfrm>
          <a:prstGeom prst="rect">
            <a:avLst/>
          </a:prstGeom>
        </p:spPr>
      </p:pic>
      <p:pic>
        <p:nvPicPr>
          <p:cNvPr id="1584" name="Image 1583">
            <a:extLst>
              <a:ext uri="{FF2B5EF4-FFF2-40B4-BE49-F238E27FC236}">
                <a16:creationId xmlns:a16="http://schemas.microsoft.com/office/drawing/2014/main" id="{5D51B947-60A1-4F0C-950D-6038F0A23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67401" y="5218916"/>
            <a:ext cx="551678" cy="454144"/>
          </a:xfrm>
          <a:prstGeom prst="rect">
            <a:avLst/>
          </a:prstGeom>
        </p:spPr>
      </p:pic>
      <p:pic>
        <p:nvPicPr>
          <p:cNvPr id="1585" name="Image 1584">
            <a:extLst>
              <a:ext uri="{FF2B5EF4-FFF2-40B4-BE49-F238E27FC236}">
                <a16:creationId xmlns:a16="http://schemas.microsoft.com/office/drawing/2014/main" id="{C9F08023-35FB-4064-8C7D-90AAEDC64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381017" y="5120014"/>
            <a:ext cx="551678" cy="454144"/>
          </a:xfrm>
          <a:prstGeom prst="rect">
            <a:avLst/>
          </a:prstGeom>
        </p:spPr>
      </p:pic>
      <p:pic>
        <p:nvPicPr>
          <p:cNvPr id="1586" name="Image 1585">
            <a:extLst>
              <a:ext uri="{FF2B5EF4-FFF2-40B4-BE49-F238E27FC236}">
                <a16:creationId xmlns:a16="http://schemas.microsoft.com/office/drawing/2014/main" id="{F10C3454-DB1B-42E2-B65D-3DBBEB146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094633" y="5021113"/>
            <a:ext cx="551678" cy="454144"/>
          </a:xfrm>
          <a:prstGeom prst="rect">
            <a:avLst/>
          </a:prstGeom>
        </p:spPr>
      </p:pic>
      <p:pic>
        <p:nvPicPr>
          <p:cNvPr id="1587" name="Image 1586">
            <a:extLst>
              <a:ext uri="{FF2B5EF4-FFF2-40B4-BE49-F238E27FC236}">
                <a16:creationId xmlns:a16="http://schemas.microsoft.com/office/drawing/2014/main" id="{870D247A-9C48-4D60-82B2-1F29FCD6D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808249" y="4922211"/>
            <a:ext cx="551678" cy="454144"/>
          </a:xfrm>
          <a:prstGeom prst="rect">
            <a:avLst/>
          </a:prstGeom>
        </p:spPr>
      </p:pic>
      <p:pic>
        <p:nvPicPr>
          <p:cNvPr id="1603" name="Image 1602">
            <a:extLst>
              <a:ext uri="{FF2B5EF4-FFF2-40B4-BE49-F238E27FC236}">
                <a16:creationId xmlns:a16="http://schemas.microsoft.com/office/drawing/2014/main" id="{B3BC2964-0990-42D6-A956-3C8E03C3C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45149" y="6692205"/>
            <a:ext cx="551678" cy="454144"/>
          </a:xfrm>
          <a:prstGeom prst="rect">
            <a:avLst/>
          </a:prstGeom>
        </p:spPr>
      </p:pic>
      <p:pic>
        <p:nvPicPr>
          <p:cNvPr id="1604" name="Image 1603">
            <a:extLst>
              <a:ext uri="{FF2B5EF4-FFF2-40B4-BE49-F238E27FC236}">
                <a16:creationId xmlns:a16="http://schemas.microsoft.com/office/drawing/2014/main" id="{34CA373F-D28C-4AF7-90A3-D973EDC95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058765" y="6593304"/>
            <a:ext cx="551678" cy="454144"/>
          </a:xfrm>
          <a:prstGeom prst="rect">
            <a:avLst/>
          </a:prstGeom>
        </p:spPr>
      </p:pic>
      <p:pic>
        <p:nvPicPr>
          <p:cNvPr id="1605" name="Image 1604">
            <a:extLst>
              <a:ext uri="{FF2B5EF4-FFF2-40B4-BE49-F238E27FC236}">
                <a16:creationId xmlns:a16="http://schemas.microsoft.com/office/drawing/2014/main" id="{342BE35E-9126-47B9-8FC0-D769FCEA2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1772381" y="6494402"/>
            <a:ext cx="551678" cy="454144"/>
          </a:xfrm>
          <a:prstGeom prst="rect">
            <a:avLst/>
          </a:prstGeom>
        </p:spPr>
      </p:pic>
      <p:pic>
        <p:nvPicPr>
          <p:cNvPr id="1606" name="Image 1605">
            <a:extLst>
              <a:ext uri="{FF2B5EF4-FFF2-40B4-BE49-F238E27FC236}">
                <a16:creationId xmlns:a16="http://schemas.microsoft.com/office/drawing/2014/main" id="{6581F12C-AD27-47FA-8441-6AAEF8C60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485997" y="6395501"/>
            <a:ext cx="551678" cy="454144"/>
          </a:xfrm>
          <a:prstGeom prst="rect">
            <a:avLst/>
          </a:prstGeom>
        </p:spPr>
      </p:pic>
      <p:pic>
        <p:nvPicPr>
          <p:cNvPr id="1607" name="Image 1606">
            <a:extLst>
              <a:ext uri="{FF2B5EF4-FFF2-40B4-BE49-F238E27FC236}">
                <a16:creationId xmlns:a16="http://schemas.microsoft.com/office/drawing/2014/main" id="{1DED7101-C20A-4E06-8FBB-5FEF8A84A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199613" y="6296599"/>
            <a:ext cx="551678" cy="454144"/>
          </a:xfrm>
          <a:prstGeom prst="rect">
            <a:avLst/>
          </a:prstGeom>
        </p:spPr>
      </p:pic>
      <p:pic>
        <p:nvPicPr>
          <p:cNvPr id="1608" name="Image 1607">
            <a:extLst>
              <a:ext uri="{FF2B5EF4-FFF2-40B4-BE49-F238E27FC236}">
                <a16:creationId xmlns:a16="http://schemas.microsoft.com/office/drawing/2014/main" id="{C2D370BB-8225-4FFA-AECC-0759EDA60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913229" y="6197698"/>
            <a:ext cx="551678" cy="454144"/>
          </a:xfrm>
          <a:prstGeom prst="rect">
            <a:avLst/>
          </a:prstGeom>
        </p:spPr>
      </p:pic>
      <p:pic>
        <p:nvPicPr>
          <p:cNvPr id="1609" name="Image 1608">
            <a:extLst>
              <a:ext uri="{FF2B5EF4-FFF2-40B4-BE49-F238E27FC236}">
                <a16:creationId xmlns:a16="http://schemas.microsoft.com/office/drawing/2014/main" id="{C7B7951C-7FDE-45CC-A089-50F32FAAD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624779" y="6099083"/>
            <a:ext cx="551678" cy="454144"/>
          </a:xfrm>
          <a:prstGeom prst="rect">
            <a:avLst/>
          </a:prstGeom>
        </p:spPr>
      </p:pic>
      <p:pic>
        <p:nvPicPr>
          <p:cNvPr id="1610" name="Image 1609">
            <a:extLst>
              <a:ext uri="{FF2B5EF4-FFF2-40B4-BE49-F238E27FC236}">
                <a16:creationId xmlns:a16="http://schemas.microsoft.com/office/drawing/2014/main" id="{538EA657-2E55-4F27-A209-B454754CA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338395" y="6000182"/>
            <a:ext cx="551678" cy="454144"/>
          </a:xfrm>
          <a:prstGeom prst="rect">
            <a:avLst/>
          </a:prstGeom>
        </p:spPr>
      </p:pic>
      <p:pic>
        <p:nvPicPr>
          <p:cNvPr id="1611" name="Image 1610">
            <a:extLst>
              <a:ext uri="{FF2B5EF4-FFF2-40B4-BE49-F238E27FC236}">
                <a16:creationId xmlns:a16="http://schemas.microsoft.com/office/drawing/2014/main" id="{55C0CB4E-40AF-4FAE-8005-2A792C06E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052011" y="5901280"/>
            <a:ext cx="551678" cy="454144"/>
          </a:xfrm>
          <a:prstGeom prst="rect">
            <a:avLst/>
          </a:prstGeom>
        </p:spPr>
      </p:pic>
      <p:pic>
        <p:nvPicPr>
          <p:cNvPr id="1612" name="Image 1611">
            <a:extLst>
              <a:ext uri="{FF2B5EF4-FFF2-40B4-BE49-F238E27FC236}">
                <a16:creationId xmlns:a16="http://schemas.microsoft.com/office/drawing/2014/main" id="{6BAC9465-C858-4B41-B85D-00E25827E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765627" y="5802379"/>
            <a:ext cx="551678" cy="454144"/>
          </a:xfrm>
          <a:prstGeom prst="rect">
            <a:avLst/>
          </a:prstGeom>
        </p:spPr>
      </p:pic>
      <p:pic>
        <p:nvPicPr>
          <p:cNvPr id="1613" name="Image 1612">
            <a:extLst>
              <a:ext uri="{FF2B5EF4-FFF2-40B4-BE49-F238E27FC236}">
                <a16:creationId xmlns:a16="http://schemas.microsoft.com/office/drawing/2014/main" id="{2A78FDCF-8348-4095-8A12-8185C0F12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479244" y="5703477"/>
            <a:ext cx="551678" cy="454144"/>
          </a:xfrm>
          <a:prstGeom prst="rect">
            <a:avLst/>
          </a:prstGeom>
        </p:spPr>
      </p:pic>
      <p:pic>
        <p:nvPicPr>
          <p:cNvPr id="1614" name="Image 1613">
            <a:extLst>
              <a:ext uri="{FF2B5EF4-FFF2-40B4-BE49-F238E27FC236}">
                <a16:creationId xmlns:a16="http://schemas.microsoft.com/office/drawing/2014/main" id="{292CC06A-AAEE-4926-912D-FF519FF06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192860" y="5604576"/>
            <a:ext cx="551678" cy="454144"/>
          </a:xfrm>
          <a:prstGeom prst="rect">
            <a:avLst/>
          </a:prstGeom>
        </p:spPr>
      </p:pic>
      <p:pic>
        <p:nvPicPr>
          <p:cNvPr id="1615" name="Image 1614">
            <a:extLst>
              <a:ext uri="{FF2B5EF4-FFF2-40B4-BE49-F238E27FC236}">
                <a16:creationId xmlns:a16="http://schemas.microsoft.com/office/drawing/2014/main" id="{5518A1A7-DD7C-4155-93A8-42818F417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906476" y="5505675"/>
            <a:ext cx="551678" cy="454144"/>
          </a:xfrm>
          <a:prstGeom prst="rect">
            <a:avLst/>
          </a:prstGeom>
        </p:spPr>
      </p:pic>
      <p:pic>
        <p:nvPicPr>
          <p:cNvPr id="1616" name="Image 1615">
            <a:extLst>
              <a:ext uri="{FF2B5EF4-FFF2-40B4-BE49-F238E27FC236}">
                <a16:creationId xmlns:a16="http://schemas.microsoft.com/office/drawing/2014/main" id="{E90E83CF-DCAB-4D34-9BE6-36F984A56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620092" y="5406773"/>
            <a:ext cx="551678" cy="454144"/>
          </a:xfrm>
          <a:prstGeom prst="rect">
            <a:avLst/>
          </a:prstGeom>
        </p:spPr>
      </p:pic>
      <p:pic>
        <p:nvPicPr>
          <p:cNvPr id="1635" name="Image 1634">
            <a:extLst>
              <a:ext uri="{FF2B5EF4-FFF2-40B4-BE49-F238E27FC236}">
                <a16:creationId xmlns:a16="http://schemas.microsoft.com/office/drawing/2014/main" id="{C2365B48-70DB-4123-9ABD-A2EFFF109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2798843" y="6810628"/>
            <a:ext cx="551678" cy="454144"/>
          </a:xfrm>
          <a:prstGeom prst="rect">
            <a:avLst/>
          </a:prstGeom>
        </p:spPr>
      </p:pic>
      <p:pic>
        <p:nvPicPr>
          <p:cNvPr id="1636" name="Image 1635">
            <a:extLst>
              <a:ext uri="{FF2B5EF4-FFF2-40B4-BE49-F238E27FC236}">
                <a16:creationId xmlns:a16="http://schemas.microsoft.com/office/drawing/2014/main" id="{54869E69-84C5-4870-835A-07B7B50BA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3512460" y="6711726"/>
            <a:ext cx="551678" cy="454144"/>
          </a:xfrm>
          <a:prstGeom prst="rect">
            <a:avLst/>
          </a:prstGeom>
        </p:spPr>
      </p:pic>
      <p:pic>
        <p:nvPicPr>
          <p:cNvPr id="1637" name="Image 1636">
            <a:extLst>
              <a:ext uri="{FF2B5EF4-FFF2-40B4-BE49-F238E27FC236}">
                <a16:creationId xmlns:a16="http://schemas.microsoft.com/office/drawing/2014/main" id="{C291EED0-CDE8-46F1-B743-21BFDA81F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226076" y="6612825"/>
            <a:ext cx="551678" cy="454144"/>
          </a:xfrm>
          <a:prstGeom prst="rect">
            <a:avLst/>
          </a:prstGeom>
        </p:spPr>
      </p:pic>
      <p:pic>
        <p:nvPicPr>
          <p:cNvPr id="1638" name="Image 1637">
            <a:extLst>
              <a:ext uri="{FF2B5EF4-FFF2-40B4-BE49-F238E27FC236}">
                <a16:creationId xmlns:a16="http://schemas.microsoft.com/office/drawing/2014/main" id="{679E63E9-A688-48B5-A479-759DA5855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4937626" y="6514210"/>
            <a:ext cx="551678" cy="454144"/>
          </a:xfrm>
          <a:prstGeom prst="rect">
            <a:avLst/>
          </a:prstGeom>
        </p:spPr>
      </p:pic>
      <p:pic>
        <p:nvPicPr>
          <p:cNvPr id="1639" name="Image 1638">
            <a:extLst>
              <a:ext uri="{FF2B5EF4-FFF2-40B4-BE49-F238E27FC236}">
                <a16:creationId xmlns:a16="http://schemas.microsoft.com/office/drawing/2014/main" id="{E42575EE-6E1F-4846-8ED7-CBB8CBC6F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5651242" y="6415308"/>
            <a:ext cx="551678" cy="454144"/>
          </a:xfrm>
          <a:prstGeom prst="rect">
            <a:avLst/>
          </a:prstGeom>
        </p:spPr>
      </p:pic>
      <p:pic>
        <p:nvPicPr>
          <p:cNvPr id="1640" name="Image 1639">
            <a:extLst>
              <a:ext uri="{FF2B5EF4-FFF2-40B4-BE49-F238E27FC236}">
                <a16:creationId xmlns:a16="http://schemas.microsoft.com/office/drawing/2014/main" id="{410E2A0D-6E9C-4120-8AA7-196A49347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364858" y="6316407"/>
            <a:ext cx="551678" cy="454144"/>
          </a:xfrm>
          <a:prstGeom prst="rect">
            <a:avLst/>
          </a:prstGeom>
        </p:spPr>
      </p:pic>
      <p:pic>
        <p:nvPicPr>
          <p:cNvPr id="1641" name="Image 1640">
            <a:extLst>
              <a:ext uri="{FF2B5EF4-FFF2-40B4-BE49-F238E27FC236}">
                <a16:creationId xmlns:a16="http://schemas.microsoft.com/office/drawing/2014/main" id="{922663C2-B133-4328-82C7-7C08AB659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078474" y="6217506"/>
            <a:ext cx="551678" cy="454144"/>
          </a:xfrm>
          <a:prstGeom prst="rect">
            <a:avLst/>
          </a:prstGeom>
        </p:spPr>
      </p:pic>
      <p:pic>
        <p:nvPicPr>
          <p:cNvPr id="1642" name="Image 1641">
            <a:extLst>
              <a:ext uri="{FF2B5EF4-FFF2-40B4-BE49-F238E27FC236}">
                <a16:creationId xmlns:a16="http://schemas.microsoft.com/office/drawing/2014/main" id="{D9799E7C-070C-4014-9306-67D2C825F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792090" y="6118604"/>
            <a:ext cx="551678" cy="454144"/>
          </a:xfrm>
          <a:prstGeom prst="rect">
            <a:avLst/>
          </a:prstGeom>
        </p:spPr>
      </p:pic>
      <p:pic>
        <p:nvPicPr>
          <p:cNvPr id="1643" name="Image 1642">
            <a:extLst>
              <a:ext uri="{FF2B5EF4-FFF2-40B4-BE49-F238E27FC236}">
                <a16:creationId xmlns:a16="http://schemas.microsoft.com/office/drawing/2014/main" id="{2503FAC0-E28E-4B2F-ADF3-39A8FF42C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505706" y="6019703"/>
            <a:ext cx="551678" cy="454144"/>
          </a:xfrm>
          <a:prstGeom prst="rect">
            <a:avLst/>
          </a:prstGeom>
        </p:spPr>
      </p:pic>
      <p:pic>
        <p:nvPicPr>
          <p:cNvPr id="1644" name="Image 1643">
            <a:extLst>
              <a:ext uri="{FF2B5EF4-FFF2-40B4-BE49-F238E27FC236}">
                <a16:creationId xmlns:a16="http://schemas.microsoft.com/office/drawing/2014/main" id="{D9680920-4752-4792-A806-15B6117A5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219322" y="5920801"/>
            <a:ext cx="551678" cy="454144"/>
          </a:xfrm>
          <a:prstGeom prst="rect">
            <a:avLst/>
          </a:prstGeom>
        </p:spPr>
      </p:pic>
      <p:pic>
        <p:nvPicPr>
          <p:cNvPr id="1669" name="Image 1668">
            <a:extLst>
              <a:ext uri="{FF2B5EF4-FFF2-40B4-BE49-F238E27FC236}">
                <a16:creationId xmlns:a16="http://schemas.microsoft.com/office/drawing/2014/main" id="{981BAA03-A248-4FA7-A936-9037709BB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176701" y="6800969"/>
            <a:ext cx="551678" cy="454144"/>
          </a:xfrm>
          <a:prstGeom prst="rect">
            <a:avLst/>
          </a:prstGeom>
        </p:spPr>
      </p:pic>
      <p:pic>
        <p:nvPicPr>
          <p:cNvPr id="1670" name="Image 1669">
            <a:extLst>
              <a:ext uri="{FF2B5EF4-FFF2-40B4-BE49-F238E27FC236}">
                <a16:creationId xmlns:a16="http://schemas.microsoft.com/office/drawing/2014/main" id="{83E6DBA8-A0CB-4C61-B4F6-BA0066594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6890317" y="6702067"/>
            <a:ext cx="551678" cy="454144"/>
          </a:xfrm>
          <a:prstGeom prst="rect">
            <a:avLst/>
          </a:prstGeom>
        </p:spPr>
      </p:pic>
      <p:pic>
        <p:nvPicPr>
          <p:cNvPr id="1671" name="Image 1670">
            <a:extLst>
              <a:ext uri="{FF2B5EF4-FFF2-40B4-BE49-F238E27FC236}">
                <a16:creationId xmlns:a16="http://schemas.microsoft.com/office/drawing/2014/main" id="{47C6C6A4-CE2B-40FB-885B-F2CC0F981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7603933" y="6603166"/>
            <a:ext cx="551678" cy="454144"/>
          </a:xfrm>
          <a:prstGeom prst="rect">
            <a:avLst/>
          </a:prstGeom>
        </p:spPr>
      </p:pic>
      <p:pic>
        <p:nvPicPr>
          <p:cNvPr id="1672" name="Image 1671">
            <a:extLst>
              <a:ext uri="{FF2B5EF4-FFF2-40B4-BE49-F238E27FC236}">
                <a16:creationId xmlns:a16="http://schemas.microsoft.com/office/drawing/2014/main" id="{FF03CE59-1BF5-4AD8-B098-3184AD0D3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8317549" y="6504265"/>
            <a:ext cx="551678" cy="454144"/>
          </a:xfrm>
          <a:prstGeom prst="rect">
            <a:avLst/>
          </a:prstGeom>
        </p:spPr>
      </p:pic>
      <p:pic>
        <p:nvPicPr>
          <p:cNvPr id="1673" name="Image 1672">
            <a:extLst>
              <a:ext uri="{FF2B5EF4-FFF2-40B4-BE49-F238E27FC236}">
                <a16:creationId xmlns:a16="http://schemas.microsoft.com/office/drawing/2014/main" id="{34261335-9CD8-4071-AA43-60F6E1EC8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031165" y="6405363"/>
            <a:ext cx="551678" cy="454144"/>
          </a:xfrm>
          <a:prstGeom prst="rect">
            <a:avLst/>
          </a:prstGeom>
        </p:spPr>
      </p:pic>
      <p:pic>
        <p:nvPicPr>
          <p:cNvPr id="1674" name="Image 1673">
            <a:extLst>
              <a:ext uri="{FF2B5EF4-FFF2-40B4-BE49-F238E27FC236}">
                <a16:creationId xmlns:a16="http://schemas.microsoft.com/office/drawing/2014/main" id="{B8DEBE90-4386-495B-93B9-89143D6843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744782" y="6306462"/>
            <a:ext cx="551678" cy="454144"/>
          </a:xfrm>
          <a:prstGeom prst="rect">
            <a:avLst/>
          </a:prstGeom>
        </p:spPr>
      </p:pic>
      <p:pic>
        <p:nvPicPr>
          <p:cNvPr id="1702" name="Image 1701">
            <a:extLst>
              <a:ext uri="{FF2B5EF4-FFF2-40B4-BE49-F238E27FC236}">
                <a16:creationId xmlns:a16="http://schemas.microsoft.com/office/drawing/2014/main" id="{3F914882-44DB-4F80-92C9-EDE075535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6572">
            <a:off x="9344012" y="6820490"/>
            <a:ext cx="551678" cy="45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843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2605</TotalTime>
  <Words>416</Words>
  <Application>Microsoft Office PowerPoint</Application>
  <PresentationFormat>Format A4 (210 x 297 mm)</PresentationFormat>
  <Paragraphs>64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Naya Luceau</dc:creator>
  <cp:lastModifiedBy>Naya Luceau</cp:lastModifiedBy>
  <cp:revision>114</cp:revision>
  <dcterms:created xsi:type="dcterms:W3CDTF">2018-10-05T19:40:56Z</dcterms:created>
  <dcterms:modified xsi:type="dcterms:W3CDTF">2018-11-03T12:30:53Z</dcterms:modified>
</cp:coreProperties>
</file>