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52"/>
    <p:restoredTop sz="94553"/>
  </p:normalViewPr>
  <p:slideViewPr>
    <p:cSldViewPr snapToGrid="0" snapToObjects="1">
      <p:cViewPr varScale="1">
        <p:scale>
          <a:sx n="81" d="100"/>
          <a:sy n="81" d="100"/>
        </p:scale>
        <p:origin x="180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7574-6CA4-4746-AF28-6D31DC24049F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11A6-A044-4C4C-B511-6985415E88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662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7574-6CA4-4746-AF28-6D31DC24049F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11A6-A044-4C4C-B511-6985415E88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7925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7574-6CA4-4746-AF28-6D31DC24049F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11A6-A044-4C4C-B511-6985415E88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577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7574-6CA4-4746-AF28-6D31DC24049F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11A6-A044-4C4C-B511-6985415E88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143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7574-6CA4-4746-AF28-6D31DC24049F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11A6-A044-4C4C-B511-6985415E88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1234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7574-6CA4-4746-AF28-6D31DC24049F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11A6-A044-4C4C-B511-6985415E88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7058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7574-6CA4-4746-AF28-6D31DC24049F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11A6-A044-4C4C-B511-6985415E88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3533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7574-6CA4-4746-AF28-6D31DC24049F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11A6-A044-4C4C-B511-6985415E88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94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7574-6CA4-4746-AF28-6D31DC24049F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11A6-A044-4C4C-B511-6985415E88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2853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7574-6CA4-4746-AF28-6D31DC24049F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11A6-A044-4C4C-B511-6985415E88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060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7574-6CA4-4746-AF28-6D31DC24049F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11A6-A044-4C4C-B511-6985415E88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01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07574-6CA4-4746-AF28-6D31DC24049F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111A6-A044-4C4C-B511-6985415E88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664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4A273ED-82B7-AD41-843B-E826914384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220012"/>
              </p:ext>
            </p:extLst>
          </p:nvPr>
        </p:nvGraphicFramePr>
        <p:xfrm>
          <a:off x="164884" y="777908"/>
          <a:ext cx="9576232" cy="5806995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1739483343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4147921875"/>
                    </a:ext>
                  </a:extLst>
                </a:gridCol>
                <a:gridCol w="936116">
                  <a:extLst>
                    <a:ext uri="{9D8B030D-6E8A-4147-A177-3AD203B41FA5}">
                      <a16:colId xmlns:a16="http://schemas.microsoft.com/office/drawing/2014/main" val="3854797777"/>
                    </a:ext>
                  </a:extLst>
                </a:gridCol>
                <a:gridCol w="936116">
                  <a:extLst>
                    <a:ext uri="{9D8B030D-6E8A-4147-A177-3AD203B41FA5}">
                      <a16:colId xmlns:a16="http://schemas.microsoft.com/office/drawing/2014/main" val="192526566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95868623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239099669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4102943355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2263796748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3542628077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011346103"/>
                    </a:ext>
                  </a:extLst>
                </a:gridCol>
              </a:tblGrid>
              <a:tr h="877863">
                <a:tc>
                  <a:txBody>
                    <a:bodyPr/>
                    <a:lstStyle/>
                    <a:p>
                      <a:pPr algn="ctr"/>
                      <a:endParaRPr lang="fr-FR" sz="105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F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Moyenne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F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Moyenne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8892"/>
                  </a:ext>
                </a:extLst>
              </a:tr>
              <a:tr h="821522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Livraison</a:t>
                      </a:r>
                    </a:p>
                    <a:p>
                      <a:pPr algn="ctr"/>
                      <a:r>
                        <a:rPr lang="fr-FR" sz="12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de Valeur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F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Mission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F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815713"/>
                  </a:ext>
                </a:extLst>
              </a:tr>
              <a:tr h="821522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Facilité de Livraison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F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Processus Adapté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F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7185290"/>
                  </a:ext>
                </a:extLst>
              </a:tr>
              <a:tr h="8215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Apprentissage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F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Vélocité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F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0395730"/>
                  </a:ext>
                </a:extLst>
              </a:tr>
              <a:tr h="821522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chemeClr val="accent2"/>
                          </a:solidFill>
                        </a:rPr>
                        <a:t>F</a:t>
                      </a:r>
                      <a:r>
                        <a:rPr lang="fr-FR" sz="1200" b="0" dirty="0">
                          <a:solidFill>
                            <a:schemeClr val="accent5"/>
                          </a:solidFill>
                        </a:rPr>
                        <a:t>u</a:t>
                      </a:r>
                      <a:r>
                        <a:rPr lang="fr-FR" sz="1200" b="0" dirty="0">
                          <a:solidFill>
                            <a:schemeClr val="accent4"/>
                          </a:solidFill>
                        </a:rPr>
                        <a:t>n</a:t>
                      </a:r>
                      <a:endParaRPr lang="fr-FR" sz="120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F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Processus Adapté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F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715395"/>
                  </a:ext>
                </a:extLst>
              </a:tr>
              <a:tr h="821522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Bonne santé </a:t>
                      </a:r>
                    </a:p>
                    <a:p>
                      <a:pPr algn="ctr"/>
                      <a:r>
                        <a:rPr lang="fr-FR" sz="12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du Code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F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Support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F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2487923"/>
                  </a:ext>
                </a:extLst>
              </a:tr>
              <a:tr h="821522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Acteurs </a:t>
                      </a:r>
                    </a:p>
                    <a:p>
                      <a:pPr algn="ctr"/>
                      <a:r>
                        <a:rPr lang="fr-FR" sz="12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ou pions</a:t>
                      </a:r>
                      <a:endParaRPr lang="fr-FR" sz="120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F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Environnement de travail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F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8787608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E1591952-96FD-B049-83DA-DCEE77BA8E41}"/>
              </a:ext>
            </a:extLst>
          </p:cNvPr>
          <p:cNvSpPr txBox="1"/>
          <p:nvPr/>
        </p:nvSpPr>
        <p:spPr>
          <a:xfrm>
            <a:off x="411747" y="182087"/>
            <a:ext cx="12109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chemeClr val="bg1">
                    <a:lumMod val="50000"/>
                  </a:schemeClr>
                </a:solidFill>
              </a:rPr>
              <a:t>Equipe :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7B15868B-F055-419B-B84A-5AE14B579B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5438" y="846606"/>
            <a:ext cx="720000" cy="720000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9219BCA0-6A43-42FA-B1A9-1900930F92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9789" y="846606"/>
            <a:ext cx="720000" cy="720000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E6970E5B-E795-4108-83D9-E94E3941D5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2141" y="846606"/>
            <a:ext cx="720000" cy="720000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ED0C786E-E765-448E-A3B5-E7698E44E2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9708" y="846606"/>
            <a:ext cx="720000" cy="720000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9F6D02DF-D0BF-4669-A058-F6238CD7E4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4059" y="846606"/>
            <a:ext cx="720000" cy="720000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4B48AA00-26ED-4387-81FB-4A7ADC1AD8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6411" y="846606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8036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</TotalTime>
  <Words>29</Words>
  <Application>Microsoft Office PowerPoint</Application>
  <PresentationFormat>Format A4 (210 x 297 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LUCEAU Naya</dc:creator>
  <cp:lastModifiedBy>Naya Luceau</cp:lastModifiedBy>
  <cp:revision>11</cp:revision>
  <dcterms:created xsi:type="dcterms:W3CDTF">2018-06-11T10:14:20Z</dcterms:created>
  <dcterms:modified xsi:type="dcterms:W3CDTF">2018-10-27T17:19:14Z</dcterms:modified>
</cp:coreProperties>
</file>